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sldIdLst>
    <p:sldId id="278" r:id="rId5"/>
    <p:sldId id="305" r:id="rId6"/>
    <p:sldId id="263" r:id="rId7"/>
    <p:sldId id="281" r:id="rId8"/>
    <p:sldId id="4446" r:id="rId9"/>
    <p:sldId id="1658" r:id="rId10"/>
    <p:sldId id="1660" r:id="rId11"/>
    <p:sldId id="1650" r:id="rId12"/>
    <p:sldId id="4413" r:id="rId13"/>
    <p:sldId id="4440" r:id="rId14"/>
    <p:sldId id="4426" r:id="rId15"/>
    <p:sldId id="4434" r:id="rId16"/>
    <p:sldId id="4439" r:id="rId17"/>
    <p:sldId id="4435" r:id="rId18"/>
    <p:sldId id="4437" r:id="rId19"/>
    <p:sldId id="4438" r:id="rId20"/>
    <p:sldId id="4447" r:id="rId21"/>
    <p:sldId id="4454" r:id="rId22"/>
    <p:sldId id="4453" r:id="rId23"/>
    <p:sldId id="4452" r:id="rId24"/>
    <p:sldId id="4455" r:id="rId25"/>
    <p:sldId id="4451" r:id="rId26"/>
    <p:sldId id="4450" r:id="rId27"/>
    <p:sldId id="4442" r:id="rId28"/>
    <p:sldId id="4441" r:id="rId29"/>
    <p:sldId id="4443" r:id="rId30"/>
    <p:sldId id="4444" r:id="rId31"/>
    <p:sldId id="4445" r:id="rId32"/>
    <p:sldId id="4457" r:id="rId33"/>
    <p:sldId id="4456" r:id="rId34"/>
    <p:sldId id="276" r:id="rId35"/>
    <p:sldId id="277" r:id="rId36"/>
  </p:sldIdLst>
  <p:sldSz cx="9144000" cy="5148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p15:clr>
            <a:srgbClr val="A4A3A4"/>
          </p15:clr>
        </p15:guide>
        <p15:guide id="3" orient="horz" pos="419" userDrawn="1">
          <p15:clr>
            <a:srgbClr val="A4A3A4"/>
          </p15:clr>
        </p15:guide>
        <p15:guide id="4" orient="horz" pos="2869" userDrawn="1">
          <p15:clr>
            <a:srgbClr val="A4A3A4"/>
          </p15:clr>
        </p15:guide>
        <p15:guide id="5" pos="2767" userDrawn="1">
          <p15:clr>
            <a:srgbClr val="A4A3A4"/>
          </p15:clr>
        </p15:guide>
        <p15:guide id="6" pos="2993" userDrawn="1">
          <p15:clr>
            <a:srgbClr val="A4A3A4"/>
          </p15:clr>
        </p15:guide>
        <p15:guide id="7" orient="horz" pos="1622" userDrawn="1">
          <p15:clr>
            <a:srgbClr val="A4A3A4"/>
          </p15:clr>
        </p15:guide>
        <p15:guide id="8" pos="589" userDrawn="1">
          <p15:clr>
            <a:srgbClr val="A4A3A4"/>
          </p15:clr>
        </p15:guide>
        <p15:guide id="9" pos="5171" userDrawn="1">
          <p15:clr>
            <a:srgbClr val="A4A3A4"/>
          </p15:clr>
        </p15:guide>
        <p15:guide id="10" orient="horz" pos="692" userDrawn="1">
          <p15:clr>
            <a:srgbClr val="A4A3A4"/>
          </p15:clr>
        </p15:guide>
        <p15:guide id="11" orient="horz" pos="8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45B"/>
    <a:srgbClr val="797979"/>
    <a:srgbClr val="91A3A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BD5E81-D3C1-4384-967F-E6FF59DC945A}" v="38" dt="2025-03-13T18:48:33.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3557" autoAdjust="0"/>
  </p:normalViewPr>
  <p:slideViewPr>
    <p:cSldViewPr snapToGrid="0" snapToObjects="1">
      <p:cViewPr varScale="1">
        <p:scale>
          <a:sx n="146" d="100"/>
          <a:sy n="146" d="100"/>
        </p:scale>
        <p:origin x="558" y="114"/>
      </p:cViewPr>
      <p:guideLst>
        <p:guide pos="2880"/>
        <p:guide orient="horz" pos="419"/>
        <p:guide orient="horz" pos="2869"/>
        <p:guide pos="2767"/>
        <p:guide pos="2993"/>
        <p:guide orient="horz" pos="1622"/>
        <p:guide pos="589"/>
        <p:guide pos="5171"/>
        <p:guide orient="horz" pos="692"/>
        <p:guide orient="horz" pos="873"/>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ol Lavecchia" userId="d25c4337e1e18509" providerId="LiveId" clId="{C01E924E-E2C3-46E9-9543-80E3E792D75B}"/>
    <pc:docChg chg="undo redo custSel addSld delSld modSld sldOrd">
      <pc:chgData name="Carol Lavecchia" userId="d25c4337e1e18509" providerId="LiveId" clId="{C01E924E-E2C3-46E9-9543-80E3E792D75B}" dt="2021-12-11T08:35:24.483" v="4731" actId="20577"/>
      <pc:docMkLst>
        <pc:docMk/>
      </pc:docMkLst>
      <pc:sldChg chg="delSp modSp mod ord">
        <pc:chgData name="Carol Lavecchia" userId="d25c4337e1e18509" providerId="LiveId" clId="{C01E924E-E2C3-46E9-9543-80E3E792D75B}" dt="2021-12-08T14:54:41.894" v="2648"/>
        <pc:sldMkLst>
          <pc:docMk/>
          <pc:sldMk cId="2994710004" sldId="258"/>
        </pc:sldMkLst>
      </pc:sldChg>
      <pc:sldChg chg="addSp modSp del mod modAnim">
        <pc:chgData name="Carol Lavecchia" userId="d25c4337e1e18509" providerId="LiveId" clId="{C01E924E-E2C3-46E9-9543-80E3E792D75B}" dt="2021-12-05T02:20:17.837" v="638" actId="47"/>
        <pc:sldMkLst>
          <pc:docMk/>
          <pc:sldMk cId="3567048120" sldId="259"/>
        </pc:sldMkLst>
      </pc:sldChg>
      <pc:sldChg chg="addSp delSp modSp mod">
        <pc:chgData name="Carol Lavecchia" userId="d25c4337e1e18509" providerId="LiveId" clId="{C01E924E-E2C3-46E9-9543-80E3E792D75B}" dt="2021-12-08T21:02:42.425" v="3522" actId="1076"/>
        <pc:sldMkLst>
          <pc:docMk/>
          <pc:sldMk cId="2093258566" sldId="260"/>
        </pc:sldMkLst>
      </pc:sldChg>
      <pc:sldChg chg="modSp del mod">
        <pc:chgData name="Carol Lavecchia" userId="d25c4337e1e18509" providerId="LiveId" clId="{C01E924E-E2C3-46E9-9543-80E3E792D75B}" dt="2021-12-05T13:22:09.614" v="972" actId="47"/>
        <pc:sldMkLst>
          <pc:docMk/>
          <pc:sldMk cId="3005362898" sldId="261"/>
        </pc:sldMkLst>
      </pc:sldChg>
      <pc:sldChg chg="addSp modSp mod ord">
        <pc:chgData name="Carol Lavecchia" userId="d25c4337e1e18509" providerId="LiveId" clId="{C01E924E-E2C3-46E9-9543-80E3E792D75B}" dt="2021-12-11T08:35:24.483" v="4731" actId="20577"/>
        <pc:sldMkLst>
          <pc:docMk/>
          <pc:sldMk cId="2912648169" sldId="262"/>
        </pc:sldMkLst>
      </pc:sldChg>
      <pc:sldChg chg="addSp delSp modSp mod ord">
        <pc:chgData name="Carol Lavecchia" userId="d25c4337e1e18509" providerId="LiveId" clId="{C01E924E-E2C3-46E9-9543-80E3E792D75B}" dt="2021-12-11T07:57:33.156" v="4485" actId="14100"/>
        <pc:sldMkLst>
          <pc:docMk/>
          <pc:sldMk cId="3878378084" sldId="263"/>
        </pc:sldMkLst>
      </pc:sldChg>
      <pc:sldChg chg="addSp delSp modSp mod ord">
        <pc:chgData name="Carol Lavecchia" userId="d25c4337e1e18509" providerId="LiveId" clId="{C01E924E-E2C3-46E9-9543-80E3E792D75B}" dt="2021-12-08T21:41:04.468" v="3700" actId="113"/>
        <pc:sldMkLst>
          <pc:docMk/>
          <pc:sldMk cId="3102510526" sldId="264"/>
        </pc:sldMkLst>
      </pc:sldChg>
      <pc:sldChg chg="addSp modSp mod">
        <pc:chgData name="Carol Lavecchia" userId="d25c4337e1e18509" providerId="LiveId" clId="{C01E924E-E2C3-46E9-9543-80E3E792D75B}" dt="2021-12-09T00:23:02.450" v="4470" actId="208"/>
        <pc:sldMkLst>
          <pc:docMk/>
          <pc:sldMk cId="2778944863" sldId="270"/>
        </pc:sldMkLst>
      </pc:sldChg>
      <pc:sldChg chg="addSp delSp modSp mod">
        <pc:chgData name="Carol Lavecchia" userId="d25c4337e1e18509" providerId="LiveId" clId="{C01E924E-E2C3-46E9-9543-80E3E792D75B}" dt="2021-12-09T00:15:16.844" v="4454" actId="14100"/>
        <pc:sldMkLst>
          <pc:docMk/>
          <pc:sldMk cId="3062143229" sldId="271"/>
        </pc:sldMkLst>
      </pc:sldChg>
      <pc:sldChg chg="modSp mod">
        <pc:chgData name="Carol Lavecchia" userId="d25c4337e1e18509" providerId="LiveId" clId="{C01E924E-E2C3-46E9-9543-80E3E792D75B}" dt="2021-12-05T19:43:37.281" v="2469" actId="20577"/>
        <pc:sldMkLst>
          <pc:docMk/>
          <pc:sldMk cId="1688268114" sldId="276"/>
        </pc:sldMkLst>
      </pc:sldChg>
      <pc:sldChg chg="addSp delSp modSp mod ord">
        <pc:chgData name="Carol Lavecchia" userId="d25c4337e1e18509" providerId="LiveId" clId="{C01E924E-E2C3-46E9-9543-80E3E792D75B}" dt="2021-12-08T21:16:50.758" v="3609"/>
        <pc:sldMkLst>
          <pc:docMk/>
          <pc:sldMk cId="3688275319" sldId="280"/>
        </pc:sldMkLst>
      </pc:sldChg>
      <pc:sldChg chg="addSp delSp modSp mod ord">
        <pc:chgData name="Carol Lavecchia" userId="d25c4337e1e18509" providerId="LiveId" clId="{C01E924E-E2C3-46E9-9543-80E3E792D75B}" dt="2021-12-08T14:54:33.609" v="2646"/>
        <pc:sldMkLst>
          <pc:docMk/>
          <pc:sldMk cId="879694470" sldId="281"/>
        </pc:sldMkLst>
      </pc:sldChg>
      <pc:sldChg chg="modSp del mod">
        <pc:chgData name="Carol Lavecchia" userId="d25c4337e1e18509" providerId="LiveId" clId="{C01E924E-E2C3-46E9-9543-80E3E792D75B}" dt="2021-12-05T02:51:08.190" v="864" actId="47"/>
        <pc:sldMkLst>
          <pc:docMk/>
          <pc:sldMk cId="2812431914" sldId="295"/>
        </pc:sldMkLst>
      </pc:sldChg>
      <pc:sldChg chg="modSp add mod ord">
        <pc:chgData name="Carol Lavecchia" userId="d25c4337e1e18509" providerId="LiveId" clId="{C01E924E-E2C3-46E9-9543-80E3E792D75B}" dt="2021-12-08T19:07:23.676" v="2847" actId="1076"/>
        <pc:sldMkLst>
          <pc:docMk/>
          <pc:sldMk cId="531607394" sldId="296"/>
        </pc:sldMkLst>
      </pc:sldChg>
      <pc:sldChg chg="addSp modSp new del mod ord">
        <pc:chgData name="Carol Lavecchia" userId="d25c4337e1e18509" providerId="LiveId" clId="{C01E924E-E2C3-46E9-9543-80E3E792D75B}" dt="2021-12-05T14:22:17.898" v="1118" actId="47"/>
        <pc:sldMkLst>
          <pc:docMk/>
          <pc:sldMk cId="4129473057" sldId="297"/>
        </pc:sldMkLst>
      </pc:sldChg>
      <pc:sldChg chg="addSp delSp modSp add mod ord">
        <pc:chgData name="Carol Lavecchia" userId="d25c4337e1e18509" providerId="LiveId" clId="{C01E924E-E2C3-46E9-9543-80E3E792D75B}" dt="2021-12-08T23:06:38.471" v="3926" actId="113"/>
        <pc:sldMkLst>
          <pc:docMk/>
          <pc:sldMk cId="1214549367" sldId="298"/>
        </pc:sldMkLst>
      </pc:sldChg>
      <pc:sldChg chg="addSp delSp modSp new mod modClrScheme chgLayout">
        <pc:chgData name="Carol Lavecchia" userId="d25c4337e1e18509" providerId="LiveId" clId="{C01E924E-E2C3-46E9-9543-80E3E792D75B}" dt="2021-12-08T21:40:45.164" v="3698" actId="108"/>
        <pc:sldMkLst>
          <pc:docMk/>
          <pc:sldMk cId="1283102822" sldId="299"/>
        </pc:sldMkLst>
      </pc:sldChg>
      <pc:sldChg chg="addSp delSp modSp add mod ord">
        <pc:chgData name="Carol Lavecchia" userId="d25c4337e1e18509" providerId="LiveId" clId="{C01E924E-E2C3-46E9-9543-80E3E792D75B}" dt="2021-12-08T23:19:03.853" v="4047"/>
        <pc:sldMkLst>
          <pc:docMk/>
          <pc:sldMk cId="3728324413" sldId="300"/>
        </pc:sldMkLst>
      </pc:sldChg>
      <pc:sldChg chg="addSp delSp modSp new mod ord modNotesTx">
        <pc:chgData name="Carol Lavecchia" userId="d25c4337e1e18509" providerId="LiveId" clId="{C01E924E-E2C3-46E9-9543-80E3E792D75B}" dt="2021-12-08T23:02:14.109" v="3914"/>
        <pc:sldMkLst>
          <pc:docMk/>
          <pc:sldMk cId="3692652522" sldId="301"/>
        </pc:sldMkLst>
      </pc:sldChg>
      <pc:sldChg chg="addSp new del mod">
        <pc:chgData name="Carol Lavecchia" userId="d25c4337e1e18509" providerId="LiveId" clId="{C01E924E-E2C3-46E9-9543-80E3E792D75B}" dt="2021-12-05T18:26:23.976" v="2436" actId="47"/>
        <pc:sldMkLst>
          <pc:docMk/>
          <pc:sldMk cId="1263927790" sldId="302"/>
        </pc:sldMkLst>
      </pc:sldChg>
      <pc:sldChg chg="addSp delSp modSp new del mod">
        <pc:chgData name="Carol Lavecchia" userId="d25c4337e1e18509" providerId="LiveId" clId="{C01E924E-E2C3-46E9-9543-80E3E792D75B}" dt="2021-12-08T19:04:39.160" v="2802" actId="47"/>
        <pc:sldMkLst>
          <pc:docMk/>
          <pc:sldMk cId="1382477194" sldId="302"/>
        </pc:sldMkLst>
      </pc:sldChg>
      <pc:sldChg chg="addSp delSp modSp new del mod">
        <pc:chgData name="Carol Lavecchia" userId="d25c4337e1e18509" providerId="LiveId" clId="{C01E924E-E2C3-46E9-9543-80E3E792D75B}" dt="2021-12-05T20:50:39.406" v="2624" actId="47"/>
        <pc:sldMkLst>
          <pc:docMk/>
          <pc:sldMk cId="3161993163" sldId="303"/>
        </pc:sldMkLst>
      </pc:sldChg>
      <pc:sldChg chg="modSp add mod ord">
        <pc:chgData name="Carol Lavecchia" userId="d25c4337e1e18509" providerId="LiveId" clId="{C01E924E-E2C3-46E9-9543-80E3E792D75B}" dt="2021-12-05T20:01:59.044" v="2585" actId="20577"/>
        <pc:sldMkLst>
          <pc:docMk/>
          <pc:sldMk cId="581636133" sldId="304"/>
        </pc:sldMkLst>
      </pc:sldChg>
      <pc:sldChg chg="modSp add mod ord">
        <pc:chgData name="Carol Lavecchia" userId="d25c4337e1e18509" providerId="LiveId" clId="{C01E924E-E2C3-46E9-9543-80E3E792D75B}" dt="2021-12-05T20:16:14.309" v="2610"/>
        <pc:sldMkLst>
          <pc:docMk/>
          <pc:sldMk cId="2406519939" sldId="305"/>
        </pc:sldMkLst>
      </pc:sldChg>
      <pc:sldChg chg="add">
        <pc:chgData name="Carol Lavecchia" userId="d25c4337e1e18509" providerId="LiveId" clId="{C01E924E-E2C3-46E9-9543-80E3E792D75B}" dt="2021-12-05T21:01:43.283" v="2627" actId="2890"/>
        <pc:sldMkLst>
          <pc:docMk/>
          <pc:sldMk cId="3988555290" sldId="306"/>
        </pc:sldMkLst>
      </pc:sldChg>
      <pc:sldChg chg="addSp delSp modSp add mod modAnim">
        <pc:chgData name="Carol Lavecchia" userId="d25c4337e1e18509" providerId="LiveId" clId="{C01E924E-E2C3-46E9-9543-80E3E792D75B}" dt="2021-12-08T21:40:09.217" v="3689" actId="108"/>
        <pc:sldMkLst>
          <pc:docMk/>
          <pc:sldMk cId="2018556280" sldId="307"/>
        </pc:sldMkLst>
      </pc:sldChg>
      <pc:sldChg chg="addSp delSp modSp add mod delAnim">
        <pc:chgData name="Carol Lavecchia" userId="d25c4337e1e18509" providerId="LiveId" clId="{C01E924E-E2C3-46E9-9543-80E3E792D75B}" dt="2021-12-08T19:22:16.386" v="3264" actId="20577"/>
        <pc:sldMkLst>
          <pc:docMk/>
          <pc:sldMk cId="1011902428" sldId="308"/>
        </pc:sldMkLst>
      </pc:sldChg>
      <pc:sldChg chg="new del">
        <pc:chgData name="Carol Lavecchia" userId="d25c4337e1e18509" providerId="LiveId" clId="{C01E924E-E2C3-46E9-9543-80E3E792D75B}" dt="2021-12-08T19:18:15.702" v="3208" actId="2696"/>
        <pc:sldMkLst>
          <pc:docMk/>
          <pc:sldMk cId="1676045036" sldId="308"/>
        </pc:sldMkLst>
      </pc:sldChg>
      <pc:sldChg chg="modSp add mod modNotesTx">
        <pc:chgData name="Carol Lavecchia" userId="d25c4337e1e18509" providerId="LiveId" clId="{C01E924E-E2C3-46E9-9543-80E3E792D75B}" dt="2021-12-08T21:38:03.725" v="3670" actId="108"/>
        <pc:sldMkLst>
          <pc:docMk/>
          <pc:sldMk cId="2135117689" sldId="309"/>
        </pc:sldMkLst>
      </pc:sldChg>
      <pc:sldChg chg="new del">
        <pc:chgData name="Carol Lavecchia" userId="d25c4337e1e18509" providerId="LiveId" clId="{C01E924E-E2C3-46E9-9543-80E3E792D75B}" dt="2021-12-08T20:59:02.831" v="3492" actId="47"/>
        <pc:sldMkLst>
          <pc:docMk/>
          <pc:sldMk cId="3379496934" sldId="310"/>
        </pc:sldMkLst>
      </pc:sldChg>
      <pc:sldChg chg="modSp add mod">
        <pc:chgData name="Carol Lavecchia" userId="d25c4337e1e18509" providerId="LiveId" clId="{C01E924E-E2C3-46E9-9543-80E3E792D75B}" dt="2021-12-08T21:39:01.490" v="3676" actId="108"/>
        <pc:sldMkLst>
          <pc:docMk/>
          <pc:sldMk cId="901958800" sldId="311"/>
        </pc:sldMkLst>
      </pc:sldChg>
      <pc:sldChg chg="addSp delSp modSp new mod ord modClrScheme chgLayout">
        <pc:chgData name="Carol Lavecchia" userId="d25c4337e1e18509" providerId="LiveId" clId="{C01E924E-E2C3-46E9-9543-80E3E792D75B}" dt="2021-12-08T21:16:53.811" v="3611"/>
        <pc:sldMkLst>
          <pc:docMk/>
          <pc:sldMk cId="1753544407" sldId="312"/>
        </pc:sldMkLst>
      </pc:sldChg>
      <pc:sldChg chg="new del ord">
        <pc:chgData name="Carol Lavecchia" userId="d25c4337e1e18509" providerId="LiveId" clId="{C01E924E-E2C3-46E9-9543-80E3E792D75B}" dt="2021-12-08T21:03:40.729" v="3601" actId="47"/>
        <pc:sldMkLst>
          <pc:docMk/>
          <pc:sldMk cId="1647628319" sldId="313"/>
        </pc:sldMkLst>
      </pc:sldChg>
      <pc:sldChg chg="modSp add mod">
        <pc:chgData name="Carol Lavecchia" userId="d25c4337e1e18509" providerId="LiveId" clId="{C01E924E-E2C3-46E9-9543-80E3E792D75B}" dt="2021-12-08T21:03:34.284" v="3600" actId="29295"/>
        <pc:sldMkLst>
          <pc:docMk/>
          <pc:sldMk cId="3906331794" sldId="314"/>
        </pc:sldMkLst>
      </pc:sldChg>
      <pc:sldChg chg="addSp modSp new ord">
        <pc:chgData name="Carol Lavecchia" userId="d25c4337e1e18509" providerId="LiveId" clId="{C01E924E-E2C3-46E9-9543-80E3E792D75B}" dt="2021-12-11T08:00:04.931" v="4487"/>
        <pc:sldMkLst>
          <pc:docMk/>
          <pc:sldMk cId="3997599631" sldId="315"/>
        </pc:sldMkLst>
      </pc:sldChg>
      <pc:sldChg chg="addSp modSp new mod">
        <pc:chgData name="Carol Lavecchia" userId="d25c4337e1e18509" providerId="LiveId" clId="{C01E924E-E2C3-46E9-9543-80E3E792D75B}" dt="2021-12-08T23:06:57.959" v="3927" actId="1076"/>
        <pc:sldMkLst>
          <pc:docMk/>
          <pc:sldMk cId="1325753779" sldId="316"/>
        </pc:sldMkLst>
      </pc:sldChg>
      <pc:sldChg chg="addSp delSp modSp new mod modClrScheme delAnim modAnim chgLayout">
        <pc:chgData name="Carol Lavecchia" userId="d25c4337e1e18509" providerId="LiveId" clId="{C01E924E-E2C3-46E9-9543-80E3E792D75B}" dt="2021-12-08T22:23:51.352" v="3755" actId="1076"/>
        <pc:sldMkLst>
          <pc:docMk/>
          <pc:sldMk cId="2594190955" sldId="317"/>
        </pc:sldMkLst>
      </pc:sldChg>
      <pc:sldChg chg="modSp add mod ord">
        <pc:chgData name="Carol Lavecchia" userId="d25c4337e1e18509" providerId="LiveId" clId="{C01E924E-E2C3-46E9-9543-80E3E792D75B}" dt="2021-12-08T22:29:42.253" v="3819" actId="1076"/>
        <pc:sldMkLst>
          <pc:docMk/>
          <pc:sldMk cId="700022189" sldId="318"/>
        </pc:sldMkLst>
      </pc:sldChg>
      <pc:sldChg chg="addSp delSp modSp add mod">
        <pc:chgData name="Carol Lavecchia" userId="d25c4337e1e18509" providerId="LiveId" clId="{C01E924E-E2C3-46E9-9543-80E3E792D75B}" dt="2021-12-08T23:35:26.131" v="4321" actId="20577"/>
        <pc:sldMkLst>
          <pc:docMk/>
          <pc:sldMk cId="3500882794" sldId="1650"/>
        </pc:sldMkLst>
      </pc:sldChg>
      <pc:sldChg chg="addSp delSp modSp add mod modClrScheme chgLayout modNotesTx">
        <pc:chgData name="Carol Lavecchia" userId="d25c4337e1e18509" providerId="LiveId" clId="{C01E924E-E2C3-46E9-9543-80E3E792D75B}" dt="2021-12-08T23:04:40.848" v="3916"/>
        <pc:sldMkLst>
          <pc:docMk/>
          <pc:sldMk cId="1032073920" sldId="1654"/>
        </pc:sldMkLst>
      </pc:sldChg>
      <pc:sldChg chg="addSp delSp modSp new mod modNotesTx">
        <pc:chgData name="Carol Lavecchia" userId="d25c4337e1e18509" providerId="LiveId" clId="{C01E924E-E2C3-46E9-9543-80E3E792D75B}" dt="2021-12-08T23:12:46.651" v="3990" actId="13926"/>
        <pc:sldMkLst>
          <pc:docMk/>
          <pc:sldMk cId="2034071099" sldId="1655"/>
        </pc:sldMkLst>
      </pc:sldChg>
      <pc:sldChg chg="modSp add mod modNotesTx">
        <pc:chgData name="Carol Lavecchia" userId="d25c4337e1e18509" providerId="LiveId" clId="{C01E924E-E2C3-46E9-9543-80E3E792D75B}" dt="2021-12-08T23:14:28.875" v="4015" actId="20577"/>
        <pc:sldMkLst>
          <pc:docMk/>
          <pc:sldMk cId="2828859320" sldId="1656"/>
        </pc:sldMkLst>
      </pc:sldChg>
      <pc:sldChg chg="modSp add mod modNotesTx">
        <pc:chgData name="Carol Lavecchia" userId="d25c4337e1e18509" providerId="LiveId" clId="{C01E924E-E2C3-46E9-9543-80E3E792D75B}" dt="2021-12-08T23:16:10.860" v="4045" actId="20577"/>
        <pc:sldMkLst>
          <pc:docMk/>
          <pc:sldMk cId="2664659782" sldId="1657"/>
        </pc:sldMkLst>
      </pc:sldChg>
      <pc:sldChg chg="modSp add mod ord">
        <pc:chgData name="Carol Lavecchia" userId="d25c4337e1e18509" providerId="LiveId" clId="{C01E924E-E2C3-46E9-9543-80E3E792D75B}" dt="2021-12-08T23:21:04.124" v="4131" actId="1076"/>
        <pc:sldMkLst>
          <pc:docMk/>
          <pc:sldMk cId="1095140072" sldId="1658"/>
        </pc:sldMkLst>
      </pc:sldChg>
      <pc:sldChg chg="delSp modSp add del mod">
        <pc:chgData name="Carol Lavecchia" userId="d25c4337e1e18509" providerId="LiveId" clId="{C01E924E-E2C3-46E9-9543-80E3E792D75B}" dt="2021-12-08T23:12:51.804" v="3991" actId="47"/>
        <pc:sldMkLst>
          <pc:docMk/>
          <pc:sldMk cId="1591805641" sldId="1658"/>
        </pc:sldMkLst>
      </pc:sldChg>
      <pc:sldChg chg="new del">
        <pc:chgData name="Carol Lavecchia" userId="d25c4337e1e18509" providerId="LiveId" clId="{C01E924E-E2C3-46E9-9543-80E3E792D75B}" dt="2021-12-08T23:31:48.071" v="4257" actId="47"/>
        <pc:sldMkLst>
          <pc:docMk/>
          <pc:sldMk cId="1043524477" sldId="1659"/>
        </pc:sldMkLst>
      </pc:sldChg>
      <pc:sldChg chg="addSp delSp modSp add mod">
        <pc:chgData name="Carol Lavecchia" userId="d25c4337e1e18509" providerId="LiveId" clId="{C01E924E-E2C3-46E9-9543-80E3E792D75B}" dt="2021-12-08T23:31:29.827" v="4256" actId="1035"/>
        <pc:sldMkLst>
          <pc:docMk/>
          <pc:sldMk cId="461356434" sldId="1660"/>
        </pc:sldMkLst>
      </pc:sldChg>
      <pc:sldChg chg="addSp delSp modSp add mod">
        <pc:chgData name="Carol Lavecchia" userId="d25c4337e1e18509" providerId="LiveId" clId="{C01E924E-E2C3-46E9-9543-80E3E792D75B}" dt="2021-12-08T23:38:55.807" v="4401"/>
        <pc:sldMkLst>
          <pc:docMk/>
          <pc:sldMk cId="3551742794" sldId="4413"/>
        </pc:sldMkLst>
      </pc:sldChg>
      <pc:sldChg chg="add">
        <pc:chgData name="Carol Lavecchia" userId="d25c4337e1e18509" providerId="LiveId" clId="{C01E924E-E2C3-46E9-9543-80E3E792D75B}" dt="2021-12-09T00:26:37.222" v="4471"/>
        <pc:sldMkLst>
          <pc:docMk/>
          <pc:sldMk cId="3438569188" sldId="4414"/>
        </pc:sldMkLst>
      </pc:sldChg>
      <pc:sldChg chg="add">
        <pc:chgData name="Carol Lavecchia" userId="d25c4337e1e18509" providerId="LiveId" clId="{C01E924E-E2C3-46E9-9543-80E3E792D75B}" dt="2021-12-09T00:26:37.222" v="4471"/>
        <pc:sldMkLst>
          <pc:docMk/>
          <pc:sldMk cId="3465015784" sldId="4415"/>
        </pc:sldMkLst>
      </pc:sldChg>
      <pc:sldChg chg="add">
        <pc:chgData name="Carol Lavecchia" userId="d25c4337e1e18509" providerId="LiveId" clId="{C01E924E-E2C3-46E9-9543-80E3E792D75B}" dt="2021-12-11T08:06:38.691" v="4537"/>
        <pc:sldMkLst>
          <pc:docMk/>
          <pc:sldMk cId="256101871" sldId="4416"/>
        </pc:sldMkLst>
      </pc:sldChg>
      <pc:sldChg chg="addSp modSp new mod">
        <pc:chgData name="Carol Lavecchia" userId="d25c4337e1e18509" providerId="LiveId" clId="{C01E924E-E2C3-46E9-9543-80E3E792D75B}" dt="2021-12-11T08:11:49.204" v="4570" actId="1076"/>
        <pc:sldMkLst>
          <pc:docMk/>
          <pc:sldMk cId="1641652569" sldId="4417"/>
        </pc:sldMkLst>
      </pc:sldChg>
      <pc:sldChg chg="addSp modSp new mod">
        <pc:chgData name="Carol Lavecchia" userId="d25c4337e1e18509" providerId="LiveId" clId="{C01E924E-E2C3-46E9-9543-80E3E792D75B}" dt="2021-12-11T08:11:15.536" v="4567" actId="1076"/>
        <pc:sldMkLst>
          <pc:docMk/>
          <pc:sldMk cId="825581795" sldId="4418"/>
        </pc:sldMkLst>
      </pc:sldChg>
    </pc:docChg>
  </pc:docChgLst>
  <pc:docChgLst>
    <pc:chgData name="Caroline Lavecchia Pereira" userId="c5027baf-3c31-4b0c-9bd2-372f5bab04d7" providerId="ADAL" clId="{F2BD5E81-D3C1-4384-967F-E6FF59DC945A}"/>
    <pc:docChg chg="undo custSel addSld delSld modSld sldOrd modMainMaster">
      <pc:chgData name="Caroline Lavecchia Pereira" userId="c5027baf-3c31-4b0c-9bd2-372f5bab04d7" providerId="ADAL" clId="{F2BD5E81-D3C1-4384-967F-E6FF59DC945A}" dt="2025-03-13T18:48:19.273" v="587" actId="108"/>
      <pc:docMkLst>
        <pc:docMk/>
      </pc:docMkLst>
      <pc:sldChg chg="del">
        <pc:chgData name="Caroline Lavecchia Pereira" userId="c5027baf-3c31-4b0c-9bd2-372f5bab04d7" providerId="ADAL" clId="{F2BD5E81-D3C1-4384-967F-E6FF59DC945A}" dt="2025-03-11T00:10:04.970" v="5" actId="47"/>
        <pc:sldMkLst>
          <pc:docMk/>
          <pc:sldMk cId="2994710004" sldId="258"/>
        </pc:sldMkLst>
      </pc:sldChg>
      <pc:sldChg chg="del">
        <pc:chgData name="Caroline Lavecchia Pereira" userId="c5027baf-3c31-4b0c-9bd2-372f5bab04d7" providerId="ADAL" clId="{F2BD5E81-D3C1-4384-967F-E6FF59DC945A}" dt="2025-03-11T00:10:42.392" v="7" actId="47"/>
        <pc:sldMkLst>
          <pc:docMk/>
          <pc:sldMk cId="2093258566" sldId="260"/>
        </pc:sldMkLst>
      </pc:sldChg>
      <pc:sldChg chg="del">
        <pc:chgData name="Caroline Lavecchia Pereira" userId="c5027baf-3c31-4b0c-9bd2-372f5bab04d7" providerId="ADAL" clId="{F2BD5E81-D3C1-4384-967F-E6FF59DC945A}" dt="2025-03-11T00:11:02.711" v="8" actId="47"/>
        <pc:sldMkLst>
          <pc:docMk/>
          <pc:sldMk cId="2912648169" sldId="262"/>
        </pc:sldMkLst>
      </pc:sldChg>
      <pc:sldChg chg="add del">
        <pc:chgData name="Caroline Lavecchia Pereira" userId="c5027baf-3c31-4b0c-9bd2-372f5bab04d7" providerId="ADAL" clId="{F2BD5E81-D3C1-4384-967F-E6FF59DC945A}" dt="2025-03-11T00:09:56.295" v="3"/>
        <pc:sldMkLst>
          <pc:docMk/>
          <pc:sldMk cId="3878378084" sldId="263"/>
        </pc:sldMkLst>
      </pc:sldChg>
      <pc:sldChg chg="del">
        <pc:chgData name="Caroline Lavecchia Pereira" userId="c5027baf-3c31-4b0c-9bd2-372f5bab04d7" providerId="ADAL" clId="{F2BD5E81-D3C1-4384-967F-E6FF59DC945A}" dt="2025-03-11T00:10:42.392" v="7" actId="47"/>
        <pc:sldMkLst>
          <pc:docMk/>
          <pc:sldMk cId="3102510526" sldId="264"/>
        </pc:sldMkLst>
      </pc:sldChg>
      <pc:sldChg chg="add del">
        <pc:chgData name="Caroline Lavecchia Pereira" userId="c5027baf-3c31-4b0c-9bd2-372f5bab04d7" providerId="ADAL" clId="{F2BD5E81-D3C1-4384-967F-E6FF59DC945A}" dt="2025-03-11T00:11:26.773" v="10"/>
        <pc:sldMkLst>
          <pc:docMk/>
          <pc:sldMk cId="1688268114" sldId="276"/>
        </pc:sldMkLst>
      </pc:sldChg>
      <pc:sldChg chg="add del">
        <pc:chgData name="Caroline Lavecchia Pereira" userId="c5027baf-3c31-4b0c-9bd2-372f5bab04d7" providerId="ADAL" clId="{F2BD5E81-D3C1-4384-967F-E6FF59DC945A}" dt="2025-03-11T00:11:26.773" v="10"/>
        <pc:sldMkLst>
          <pc:docMk/>
          <pc:sldMk cId="4118840174" sldId="277"/>
        </pc:sldMkLst>
      </pc:sldChg>
      <pc:sldChg chg="add del">
        <pc:chgData name="Caroline Lavecchia Pereira" userId="c5027baf-3c31-4b0c-9bd2-372f5bab04d7" providerId="ADAL" clId="{F2BD5E81-D3C1-4384-967F-E6FF59DC945A}" dt="2025-03-11T00:09:56.295" v="3"/>
        <pc:sldMkLst>
          <pc:docMk/>
          <pc:sldMk cId="2596455290" sldId="278"/>
        </pc:sldMkLst>
      </pc:sldChg>
      <pc:sldChg chg="del">
        <pc:chgData name="Caroline Lavecchia Pereira" userId="c5027baf-3c31-4b0c-9bd2-372f5bab04d7" providerId="ADAL" clId="{F2BD5E81-D3C1-4384-967F-E6FF59DC945A}" dt="2025-03-11T00:10:42.392" v="7" actId="47"/>
        <pc:sldMkLst>
          <pc:docMk/>
          <pc:sldMk cId="3688275319" sldId="280"/>
        </pc:sldMkLst>
      </pc:sldChg>
      <pc:sldChg chg="addSp delSp modSp mod">
        <pc:chgData name="Caroline Lavecchia Pereira" userId="c5027baf-3c31-4b0c-9bd2-372f5bab04d7" providerId="ADAL" clId="{F2BD5E81-D3C1-4384-967F-E6FF59DC945A}" dt="2025-03-13T18:16:04.737" v="236" actId="22"/>
        <pc:sldMkLst>
          <pc:docMk/>
          <pc:sldMk cId="879694470" sldId="281"/>
        </pc:sldMkLst>
        <pc:spChg chg="add del">
          <ac:chgData name="Caroline Lavecchia Pereira" userId="c5027baf-3c31-4b0c-9bd2-372f5bab04d7" providerId="ADAL" clId="{F2BD5E81-D3C1-4384-967F-E6FF59DC945A}" dt="2025-03-13T18:16:04.737" v="236" actId="22"/>
          <ac:spMkLst>
            <pc:docMk/>
            <pc:sldMk cId="879694470" sldId="281"/>
            <ac:spMk id="3" creationId="{90D9527F-7AD7-3EBD-06F5-CB290060BD21}"/>
          </ac:spMkLst>
        </pc:spChg>
        <pc:spChg chg="mod">
          <ac:chgData name="Caroline Lavecchia Pereira" userId="c5027baf-3c31-4b0c-9bd2-372f5bab04d7" providerId="ADAL" clId="{F2BD5E81-D3C1-4384-967F-E6FF59DC945A}" dt="2025-03-11T00:10:14.092" v="6" actId="20577"/>
          <ac:spMkLst>
            <pc:docMk/>
            <pc:sldMk cId="879694470" sldId="281"/>
            <ac:spMk id="6" creationId="{3D6E6704-DC54-4E9F-82A9-64A5D86289FC}"/>
          </ac:spMkLst>
        </pc:spChg>
      </pc:sldChg>
      <pc:sldChg chg="del">
        <pc:chgData name="Caroline Lavecchia Pereira" userId="c5027baf-3c31-4b0c-9bd2-372f5bab04d7" providerId="ADAL" clId="{F2BD5E81-D3C1-4384-967F-E6FF59DC945A}" dt="2025-03-13T01:14:23.047" v="71" actId="47"/>
        <pc:sldMkLst>
          <pc:docMk/>
          <pc:sldMk cId="3982012100" sldId="284"/>
        </pc:sldMkLst>
      </pc:sldChg>
      <pc:sldChg chg="del">
        <pc:chgData name="Caroline Lavecchia Pereira" userId="c5027baf-3c31-4b0c-9bd2-372f5bab04d7" providerId="ADAL" clId="{F2BD5E81-D3C1-4384-967F-E6FF59DC945A}" dt="2025-03-11T00:10:42.392" v="7" actId="47"/>
        <pc:sldMkLst>
          <pc:docMk/>
          <pc:sldMk cId="1214549367" sldId="298"/>
        </pc:sldMkLst>
      </pc:sldChg>
      <pc:sldChg chg="del">
        <pc:chgData name="Caroline Lavecchia Pereira" userId="c5027baf-3c31-4b0c-9bd2-372f5bab04d7" providerId="ADAL" clId="{F2BD5E81-D3C1-4384-967F-E6FF59DC945A}" dt="2025-03-11T00:10:42.392" v="7" actId="47"/>
        <pc:sldMkLst>
          <pc:docMk/>
          <pc:sldMk cId="1283102822" sldId="299"/>
        </pc:sldMkLst>
      </pc:sldChg>
      <pc:sldChg chg="del">
        <pc:chgData name="Caroline Lavecchia Pereira" userId="c5027baf-3c31-4b0c-9bd2-372f5bab04d7" providerId="ADAL" clId="{F2BD5E81-D3C1-4384-967F-E6FF59DC945A}" dt="2025-03-13T01:14:02.722" v="67" actId="47"/>
        <pc:sldMkLst>
          <pc:docMk/>
          <pc:sldMk cId="3728324413" sldId="300"/>
        </pc:sldMkLst>
      </pc:sldChg>
      <pc:sldChg chg="del">
        <pc:chgData name="Caroline Lavecchia Pereira" userId="c5027baf-3c31-4b0c-9bd2-372f5bab04d7" providerId="ADAL" clId="{F2BD5E81-D3C1-4384-967F-E6FF59DC945A}" dt="2025-03-11T00:10:42.392" v="7" actId="47"/>
        <pc:sldMkLst>
          <pc:docMk/>
          <pc:sldMk cId="3692652522" sldId="301"/>
        </pc:sldMkLst>
      </pc:sldChg>
      <pc:sldChg chg="del">
        <pc:chgData name="Caroline Lavecchia Pereira" userId="c5027baf-3c31-4b0c-9bd2-372f5bab04d7" providerId="ADAL" clId="{F2BD5E81-D3C1-4384-967F-E6FF59DC945A}" dt="2025-03-11T00:10:00.437" v="4" actId="47"/>
        <pc:sldMkLst>
          <pc:docMk/>
          <pc:sldMk cId="581636133" sldId="304"/>
        </pc:sldMkLst>
      </pc:sldChg>
      <pc:sldChg chg="add del">
        <pc:chgData name="Caroline Lavecchia Pereira" userId="c5027baf-3c31-4b0c-9bd2-372f5bab04d7" providerId="ADAL" clId="{F2BD5E81-D3C1-4384-967F-E6FF59DC945A}" dt="2025-03-11T00:09:56.295" v="3"/>
        <pc:sldMkLst>
          <pc:docMk/>
          <pc:sldMk cId="2406519939" sldId="305"/>
        </pc:sldMkLst>
      </pc:sldChg>
      <pc:sldChg chg="del">
        <pc:chgData name="Caroline Lavecchia Pereira" userId="c5027baf-3c31-4b0c-9bd2-372f5bab04d7" providerId="ADAL" clId="{F2BD5E81-D3C1-4384-967F-E6FF59DC945A}" dt="2025-03-11T00:10:42.392" v="7" actId="47"/>
        <pc:sldMkLst>
          <pc:docMk/>
          <pc:sldMk cId="2018556280" sldId="307"/>
        </pc:sldMkLst>
      </pc:sldChg>
      <pc:sldChg chg="del">
        <pc:chgData name="Caroline Lavecchia Pereira" userId="c5027baf-3c31-4b0c-9bd2-372f5bab04d7" providerId="ADAL" clId="{F2BD5E81-D3C1-4384-967F-E6FF59DC945A}" dt="2025-03-11T00:10:42.392" v="7" actId="47"/>
        <pc:sldMkLst>
          <pc:docMk/>
          <pc:sldMk cId="1011902428" sldId="308"/>
        </pc:sldMkLst>
      </pc:sldChg>
      <pc:sldChg chg="del">
        <pc:chgData name="Caroline Lavecchia Pereira" userId="c5027baf-3c31-4b0c-9bd2-372f5bab04d7" providerId="ADAL" clId="{F2BD5E81-D3C1-4384-967F-E6FF59DC945A}" dt="2025-03-11T00:10:42.392" v="7" actId="47"/>
        <pc:sldMkLst>
          <pc:docMk/>
          <pc:sldMk cId="2135117689" sldId="309"/>
        </pc:sldMkLst>
      </pc:sldChg>
      <pc:sldChg chg="del">
        <pc:chgData name="Caroline Lavecchia Pereira" userId="c5027baf-3c31-4b0c-9bd2-372f5bab04d7" providerId="ADAL" clId="{F2BD5E81-D3C1-4384-967F-E6FF59DC945A}" dt="2025-03-11T00:10:42.392" v="7" actId="47"/>
        <pc:sldMkLst>
          <pc:docMk/>
          <pc:sldMk cId="901958800" sldId="311"/>
        </pc:sldMkLst>
      </pc:sldChg>
      <pc:sldChg chg="del">
        <pc:chgData name="Caroline Lavecchia Pereira" userId="c5027baf-3c31-4b0c-9bd2-372f5bab04d7" providerId="ADAL" clId="{F2BD5E81-D3C1-4384-967F-E6FF59DC945A}" dt="2025-03-11T00:10:42.392" v="7" actId="47"/>
        <pc:sldMkLst>
          <pc:docMk/>
          <pc:sldMk cId="1753544407" sldId="312"/>
        </pc:sldMkLst>
      </pc:sldChg>
      <pc:sldChg chg="del">
        <pc:chgData name="Caroline Lavecchia Pereira" userId="c5027baf-3c31-4b0c-9bd2-372f5bab04d7" providerId="ADAL" clId="{F2BD5E81-D3C1-4384-967F-E6FF59DC945A}" dt="2025-03-11T00:10:42.392" v="7" actId="47"/>
        <pc:sldMkLst>
          <pc:docMk/>
          <pc:sldMk cId="3906331794" sldId="314"/>
        </pc:sldMkLst>
      </pc:sldChg>
      <pc:sldChg chg="del">
        <pc:chgData name="Caroline Lavecchia Pereira" userId="c5027baf-3c31-4b0c-9bd2-372f5bab04d7" providerId="ADAL" clId="{F2BD5E81-D3C1-4384-967F-E6FF59DC945A}" dt="2025-03-11T00:10:42.392" v="7" actId="47"/>
        <pc:sldMkLst>
          <pc:docMk/>
          <pc:sldMk cId="3997599631" sldId="315"/>
        </pc:sldMkLst>
      </pc:sldChg>
      <pc:sldChg chg="del">
        <pc:chgData name="Caroline Lavecchia Pereira" userId="c5027baf-3c31-4b0c-9bd2-372f5bab04d7" providerId="ADAL" clId="{F2BD5E81-D3C1-4384-967F-E6FF59DC945A}" dt="2025-03-11T00:10:42.392" v="7" actId="47"/>
        <pc:sldMkLst>
          <pc:docMk/>
          <pc:sldMk cId="1325753779" sldId="316"/>
        </pc:sldMkLst>
      </pc:sldChg>
      <pc:sldChg chg="del">
        <pc:chgData name="Caroline Lavecchia Pereira" userId="c5027baf-3c31-4b0c-9bd2-372f5bab04d7" providerId="ADAL" clId="{F2BD5E81-D3C1-4384-967F-E6FF59DC945A}" dt="2025-03-11T00:10:42.392" v="7" actId="47"/>
        <pc:sldMkLst>
          <pc:docMk/>
          <pc:sldMk cId="2594190955" sldId="317"/>
        </pc:sldMkLst>
      </pc:sldChg>
      <pc:sldChg chg="del">
        <pc:chgData name="Caroline Lavecchia Pereira" userId="c5027baf-3c31-4b0c-9bd2-372f5bab04d7" providerId="ADAL" clId="{F2BD5E81-D3C1-4384-967F-E6FF59DC945A}" dt="2025-03-11T00:10:42.392" v="7" actId="47"/>
        <pc:sldMkLst>
          <pc:docMk/>
          <pc:sldMk cId="700022189" sldId="318"/>
        </pc:sldMkLst>
      </pc:sldChg>
      <pc:sldChg chg="del">
        <pc:chgData name="Caroline Lavecchia Pereira" userId="c5027baf-3c31-4b0c-9bd2-372f5bab04d7" providerId="ADAL" clId="{F2BD5E81-D3C1-4384-967F-E6FF59DC945A}" dt="2025-03-11T00:10:42.392" v="7" actId="47"/>
        <pc:sldMkLst>
          <pc:docMk/>
          <pc:sldMk cId="1032073920" sldId="1654"/>
        </pc:sldMkLst>
      </pc:sldChg>
      <pc:sldChg chg="del">
        <pc:chgData name="Caroline Lavecchia Pereira" userId="c5027baf-3c31-4b0c-9bd2-372f5bab04d7" providerId="ADAL" clId="{F2BD5E81-D3C1-4384-967F-E6FF59DC945A}" dt="2025-03-11T00:10:42.392" v="7" actId="47"/>
        <pc:sldMkLst>
          <pc:docMk/>
          <pc:sldMk cId="2034071099" sldId="1655"/>
        </pc:sldMkLst>
      </pc:sldChg>
      <pc:sldChg chg="del">
        <pc:chgData name="Caroline Lavecchia Pereira" userId="c5027baf-3c31-4b0c-9bd2-372f5bab04d7" providerId="ADAL" clId="{F2BD5E81-D3C1-4384-967F-E6FF59DC945A}" dt="2025-03-11T00:10:42.392" v="7" actId="47"/>
        <pc:sldMkLst>
          <pc:docMk/>
          <pc:sldMk cId="2828859320" sldId="1656"/>
        </pc:sldMkLst>
      </pc:sldChg>
      <pc:sldChg chg="del">
        <pc:chgData name="Caroline Lavecchia Pereira" userId="c5027baf-3c31-4b0c-9bd2-372f5bab04d7" providerId="ADAL" clId="{F2BD5E81-D3C1-4384-967F-E6FF59DC945A}" dt="2025-03-11T00:10:42.392" v="7" actId="47"/>
        <pc:sldMkLst>
          <pc:docMk/>
          <pc:sldMk cId="2664659782" sldId="1657"/>
        </pc:sldMkLst>
      </pc:sldChg>
      <pc:sldChg chg="modSp mod">
        <pc:chgData name="Caroline Lavecchia Pereira" userId="c5027baf-3c31-4b0c-9bd2-372f5bab04d7" providerId="ADAL" clId="{F2BD5E81-D3C1-4384-967F-E6FF59DC945A}" dt="2025-03-11T01:08:34.741" v="66" actId="1035"/>
        <pc:sldMkLst>
          <pc:docMk/>
          <pc:sldMk cId="1095140072" sldId="1658"/>
        </pc:sldMkLst>
        <pc:picChg chg="mod">
          <ac:chgData name="Caroline Lavecchia Pereira" userId="c5027baf-3c31-4b0c-9bd2-372f5bab04d7" providerId="ADAL" clId="{F2BD5E81-D3C1-4384-967F-E6FF59DC945A}" dt="2025-03-11T01:08:34.741" v="66" actId="1035"/>
          <ac:picMkLst>
            <pc:docMk/>
            <pc:sldMk cId="1095140072" sldId="1658"/>
            <ac:picMk id="2" creationId="{5D7D1CA9-929E-4AB3-8FF6-6C9F6D8ECDA6}"/>
          </ac:picMkLst>
        </pc:picChg>
      </pc:sldChg>
      <pc:sldChg chg="del">
        <pc:chgData name="Caroline Lavecchia Pereira" userId="c5027baf-3c31-4b0c-9bd2-372f5bab04d7" providerId="ADAL" clId="{F2BD5E81-D3C1-4384-967F-E6FF59DC945A}" dt="2025-03-13T01:14:03.547" v="68" actId="47"/>
        <pc:sldMkLst>
          <pc:docMk/>
          <pc:sldMk cId="3438569188" sldId="4414"/>
        </pc:sldMkLst>
      </pc:sldChg>
      <pc:sldChg chg="del">
        <pc:chgData name="Caroline Lavecchia Pereira" userId="c5027baf-3c31-4b0c-9bd2-372f5bab04d7" providerId="ADAL" clId="{F2BD5E81-D3C1-4384-967F-E6FF59DC945A}" dt="2025-03-13T01:14:04.181" v="69" actId="47"/>
        <pc:sldMkLst>
          <pc:docMk/>
          <pc:sldMk cId="3465015784" sldId="4415"/>
        </pc:sldMkLst>
      </pc:sldChg>
      <pc:sldChg chg="del">
        <pc:chgData name="Caroline Lavecchia Pereira" userId="c5027baf-3c31-4b0c-9bd2-372f5bab04d7" providerId="ADAL" clId="{F2BD5E81-D3C1-4384-967F-E6FF59DC945A}" dt="2025-03-11T00:11:02.711" v="8" actId="47"/>
        <pc:sldMkLst>
          <pc:docMk/>
          <pc:sldMk cId="1641652569" sldId="4417"/>
        </pc:sldMkLst>
      </pc:sldChg>
      <pc:sldChg chg="del">
        <pc:chgData name="Caroline Lavecchia Pereira" userId="c5027baf-3c31-4b0c-9bd2-372f5bab04d7" providerId="ADAL" clId="{F2BD5E81-D3C1-4384-967F-E6FF59DC945A}" dt="2025-03-11T00:11:02.711" v="8" actId="47"/>
        <pc:sldMkLst>
          <pc:docMk/>
          <pc:sldMk cId="825581795" sldId="4418"/>
        </pc:sldMkLst>
      </pc:sldChg>
      <pc:sldChg chg="del">
        <pc:chgData name="Caroline Lavecchia Pereira" userId="c5027baf-3c31-4b0c-9bd2-372f5bab04d7" providerId="ADAL" clId="{F2BD5E81-D3C1-4384-967F-E6FF59DC945A}" dt="2025-03-11T00:11:02.711" v="8" actId="47"/>
        <pc:sldMkLst>
          <pc:docMk/>
          <pc:sldMk cId="1382916838" sldId="4419"/>
        </pc:sldMkLst>
      </pc:sldChg>
      <pc:sldChg chg="del">
        <pc:chgData name="Caroline Lavecchia Pereira" userId="c5027baf-3c31-4b0c-9bd2-372f5bab04d7" providerId="ADAL" clId="{F2BD5E81-D3C1-4384-967F-E6FF59DC945A}" dt="2025-03-11T00:10:42.392" v="7" actId="47"/>
        <pc:sldMkLst>
          <pc:docMk/>
          <pc:sldMk cId="501133181" sldId="4420"/>
        </pc:sldMkLst>
      </pc:sldChg>
      <pc:sldChg chg="del">
        <pc:chgData name="Caroline Lavecchia Pereira" userId="c5027baf-3c31-4b0c-9bd2-372f5bab04d7" providerId="ADAL" clId="{F2BD5E81-D3C1-4384-967F-E6FF59DC945A}" dt="2025-03-11T00:10:42.392" v="7" actId="47"/>
        <pc:sldMkLst>
          <pc:docMk/>
          <pc:sldMk cId="1566983794" sldId="4421"/>
        </pc:sldMkLst>
      </pc:sldChg>
      <pc:sldChg chg="del">
        <pc:chgData name="Caroline Lavecchia Pereira" userId="c5027baf-3c31-4b0c-9bd2-372f5bab04d7" providerId="ADAL" clId="{F2BD5E81-D3C1-4384-967F-E6FF59DC945A}" dt="2025-03-11T00:10:42.392" v="7" actId="47"/>
        <pc:sldMkLst>
          <pc:docMk/>
          <pc:sldMk cId="2500958172" sldId="4423"/>
        </pc:sldMkLst>
      </pc:sldChg>
      <pc:sldChg chg="del">
        <pc:chgData name="Caroline Lavecchia Pereira" userId="c5027baf-3c31-4b0c-9bd2-372f5bab04d7" providerId="ADAL" clId="{F2BD5E81-D3C1-4384-967F-E6FF59DC945A}" dt="2025-03-11T00:10:42.392" v="7" actId="47"/>
        <pc:sldMkLst>
          <pc:docMk/>
          <pc:sldMk cId="727907226" sldId="4427"/>
        </pc:sldMkLst>
      </pc:sldChg>
      <pc:sldChg chg="del">
        <pc:chgData name="Caroline Lavecchia Pereira" userId="c5027baf-3c31-4b0c-9bd2-372f5bab04d7" providerId="ADAL" clId="{F2BD5E81-D3C1-4384-967F-E6FF59DC945A}" dt="2025-03-11T00:10:42.392" v="7" actId="47"/>
        <pc:sldMkLst>
          <pc:docMk/>
          <pc:sldMk cId="2293015466" sldId="4428"/>
        </pc:sldMkLst>
      </pc:sldChg>
      <pc:sldChg chg="del">
        <pc:chgData name="Caroline Lavecchia Pereira" userId="c5027baf-3c31-4b0c-9bd2-372f5bab04d7" providerId="ADAL" clId="{F2BD5E81-D3C1-4384-967F-E6FF59DC945A}" dt="2025-03-11T00:10:42.392" v="7" actId="47"/>
        <pc:sldMkLst>
          <pc:docMk/>
          <pc:sldMk cId="46644178" sldId="4429"/>
        </pc:sldMkLst>
      </pc:sldChg>
      <pc:sldChg chg="del">
        <pc:chgData name="Caroline Lavecchia Pereira" userId="c5027baf-3c31-4b0c-9bd2-372f5bab04d7" providerId="ADAL" clId="{F2BD5E81-D3C1-4384-967F-E6FF59DC945A}" dt="2025-03-11T00:10:42.392" v="7" actId="47"/>
        <pc:sldMkLst>
          <pc:docMk/>
          <pc:sldMk cId="3570498994" sldId="4430"/>
        </pc:sldMkLst>
      </pc:sldChg>
      <pc:sldChg chg="del">
        <pc:chgData name="Caroline Lavecchia Pereira" userId="c5027baf-3c31-4b0c-9bd2-372f5bab04d7" providerId="ADAL" clId="{F2BD5E81-D3C1-4384-967F-E6FF59DC945A}" dt="2025-03-11T00:10:42.392" v="7" actId="47"/>
        <pc:sldMkLst>
          <pc:docMk/>
          <pc:sldMk cId="3276602767" sldId="4431"/>
        </pc:sldMkLst>
      </pc:sldChg>
      <pc:sldChg chg="del">
        <pc:chgData name="Caroline Lavecchia Pereira" userId="c5027baf-3c31-4b0c-9bd2-372f5bab04d7" providerId="ADAL" clId="{F2BD5E81-D3C1-4384-967F-E6FF59DC945A}" dt="2025-03-11T00:10:42.392" v="7" actId="47"/>
        <pc:sldMkLst>
          <pc:docMk/>
          <pc:sldMk cId="3646118666" sldId="4432"/>
        </pc:sldMkLst>
      </pc:sldChg>
      <pc:sldChg chg="del">
        <pc:chgData name="Caroline Lavecchia Pereira" userId="c5027baf-3c31-4b0c-9bd2-372f5bab04d7" providerId="ADAL" clId="{F2BD5E81-D3C1-4384-967F-E6FF59DC945A}" dt="2025-03-11T00:10:42.392" v="7" actId="47"/>
        <pc:sldMkLst>
          <pc:docMk/>
          <pc:sldMk cId="1370005966" sldId="4433"/>
        </pc:sldMkLst>
      </pc:sldChg>
      <pc:sldChg chg="addSp delSp modSp new mod modClrScheme chgLayout">
        <pc:chgData name="Caroline Lavecchia Pereira" userId="c5027baf-3c31-4b0c-9bd2-372f5bab04d7" providerId="ADAL" clId="{F2BD5E81-D3C1-4384-967F-E6FF59DC945A}" dt="2025-03-11T00:15:18.158" v="18" actId="1076"/>
        <pc:sldMkLst>
          <pc:docMk/>
          <pc:sldMk cId="2463880178" sldId="4440"/>
        </pc:sldMkLst>
        <pc:spChg chg="add mod">
          <ac:chgData name="Caroline Lavecchia Pereira" userId="c5027baf-3c31-4b0c-9bd2-372f5bab04d7" providerId="ADAL" clId="{F2BD5E81-D3C1-4384-967F-E6FF59DC945A}" dt="2025-03-11T00:13:11.666" v="13"/>
          <ac:spMkLst>
            <pc:docMk/>
            <pc:sldMk cId="2463880178" sldId="4440"/>
            <ac:spMk id="4" creationId="{AC8E1EA5-C523-8A5A-E760-334F1D8A8379}"/>
          </ac:spMkLst>
        </pc:spChg>
        <pc:picChg chg="add mod">
          <ac:chgData name="Caroline Lavecchia Pereira" userId="c5027baf-3c31-4b0c-9bd2-372f5bab04d7" providerId="ADAL" clId="{F2BD5E81-D3C1-4384-967F-E6FF59DC945A}" dt="2025-03-11T00:15:18.158" v="18" actId="1076"/>
          <ac:picMkLst>
            <pc:docMk/>
            <pc:sldMk cId="2463880178" sldId="4440"/>
            <ac:picMk id="6" creationId="{769354B2-D35C-AB0B-7B49-824ED920D031}"/>
          </ac:picMkLst>
        </pc:picChg>
      </pc:sldChg>
      <pc:sldChg chg="addSp delSp modSp new add del mod">
        <pc:chgData name="Caroline Lavecchia Pereira" userId="c5027baf-3c31-4b0c-9bd2-372f5bab04d7" providerId="ADAL" clId="{F2BD5E81-D3C1-4384-967F-E6FF59DC945A}" dt="2025-03-13T01:19:42.009" v="142" actId="478"/>
        <pc:sldMkLst>
          <pc:docMk/>
          <pc:sldMk cId="322062773" sldId="4441"/>
        </pc:sldMkLst>
        <pc:spChg chg="add mod">
          <ac:chgData name="Caroline Lavecchia Pereira" userId="c5027baf-3c31-4b0c-9bd2-372f5bab04d7" providerId="ADAL" clId="{F2BD5E81-D3C1-4384-967F-E6FF59DC945A}" dt="2025-03-13T01:15:14.797" v="86" actId="1076"/>
          <ac:spMkLst>
            <pc:docMk/>
            <pc:sldMk cId="322062773" sldId="4441"/>
            <ac:spMk id="3" creationId="{80D19715-AB3D-DF79-0E69-CB28597C0FDB}"/>
          </ac:spMkLst>
        </pc:spChg>
        <pc:spChg chg="add mod">
          <ac:chgData name="Caroline Lavecchia Pereira" userId="c5027baf-3c31-4b0c-9bd2-372f5bab04d7" providerId="ADAL" clId="{F2BD5E81-D3C1-4384-967F-E6FF59DC945A}" dt="2025-03-13T01:17:10.087" v="116" actId="6549"/>
          <ac:spMkLst>
            <pc:docMk/>
            <pc:sldMk cId="322062773" sldId="4441"/>
            <ac:spMk id="6" creationId="{31AE1C39-45D8-289A-7CD7-D077579BDA2F}"/>
          </ac:spMkLst>
        </pc:spChg>
        <pc:picChg chg="add mod">
          <ac:chgData name="Caroline Lavecchia Pereira" userId="c5027baf-3c31-4b0c-9bd2-372f5bab04d7" providerId="ADAL" clId="{F2BD5E81-D3C1-4384-967F-E6FF59DC945A}" dt="2025-03-13T01:17:13.547" v="117" actId="1076"/>
          <ac:picMkLst>
            <pc:docMk/>
            <pc:sldMk cId="322062773" sldId="4441"/>
            <ac:picMk id="5" creationId="{DFF7C1DF-673A-F120-0170-4E7924ED4A1C}"/>
          </ac:picMkLst>
        </pc:picChg>
        <pc:picChg chg="add del mod">
          <ac:chgData name="Caroline Lavecchia Pereira" userId="c5027baf-3c31-4b0c-9bd2-372f5bab04d7" providerId="ADAL" clId="{F2BD5E81-D3C1-4384-967F-E6FF59DC945A}" dt="2025-03-13T01:19:42.009" v="142" actId="478"/>
          <ac:picMkLst>
            <pc:docMk/>
            <pc:sldMk cId="322062773" sldId="4441"/>
            <ac:picMk id="8" creationId="{3F8C50AC-187C-BB29-F650-541602A6E505}"/>
          </ac:picMkLst>
        </pc:picChg>
      </pc:sldChg>
      <pc:sldChg chg="addSp delSp modSp new del mod">
        <pc:chgData name="Caroline Lavecchia Pereira" userId="c5027baf-3c31-4b0c-9bd2-372f5bab04d7" providerId="ADAL" clId="{F2BD5E81-D3C1-4384-967F-E6FF59DC945A}" dt="2025-03-13T01:14:11.911" v="70" actId="47"/>
        <pc:sldMkLst>
          <pc:docMk/>
          <pc:sldMk cId="1177867488" sldId="4441"/>
        </pc:sldMkLst>
      </pc:sldChg>
      <pc:sldChg chg="addSp modSp new mod">
        <pc:chgData name="Caroline Lavecchia Pereira" userId="c5027baf-3c31-4b0c-9bd2-372f5bab04d7" providerId="ADAL" clId="{F2BD5E81-D3C1-4384-967F-E6FF59DC945A}" dt="2025-03-13T01:24:55.208" v="229" actId="1076"/>
        <pc:sldMkLst>
          <pc:docMk/>
          <pc:sldMk cId="219989868" sldId="4442"/>
        </pc:sldMkLst>
        <pc:spChg chg="add mod">
          <ac:chgData name="Caroline Lavecchia Pereira" userId="c5027baf-3c31-4b0c-9bd2-372f5bab04d7" providerId="ADAL" clId="{F2BD5E81-D3C1-4384-967F-E6FF59DC945A}" dt="2025-03-13T01:17:44.834" v="122"/>
          <ac:spMkLst>
            <pc:docMk/>
            <pc:sldMk cId="219989868" sldId="4442"/>
            <ac:spMk id="4" creationId="{8FBD8207-9CAA-57EA-87F0-3EE0B17E8AD3}"/>
          </ac:spMkLst>
        </pc:spChg>
        <pc:spChg chg="add mod">
          <ac:chgData name="Caroline Lavecchia Pereira" userId="c5027baf-3c31-4b0c-9bd2-372f5bab04d7" providerId="ADAL" clId="{F2BD5E81-D3C1-4384-967F-E6FF59DC945A}" dt="2025-03-13T01:24:55.208" v="229" actId="1076"/>
          <ac:spMkLst>
            <pc:docMk/>
            <pc:sldMk cId="219989868" sldId="4442"/>
            <ac:spMk id="6" creationId="{BF38675F-354C-B03F-F5D9-B7CC86EACAEE}"/>
          </ac:spMkLst>
        </pc:spChg>
        <pc:picChg chg="add mod">
          <ac:chgData name="Caroline Lavecchia Pereira" userId="c5027baf-3c31-4b0c-9bd2-372f5bab04d7" providerId="ADAL" clId="{F2BD5E81-D3C1-4384-967F-E6FF59DC945A}" dt="2025-03-13T01:17:55.497" v="125" actId="1076"/>
          <ac:picMkLst>
            <pc:docMk/>
            <pc:sldMk cId="219989868" sldId="4442"/>
            <ac:picMk id="3" creationId="{0E532075-0929-B38B-54F2-45128E2970E4}"/>
          </ac:picMkLst>
        </pc:picChg>
      </pc:sldChg>
      <pc:sldChg chg="addSp delSp modSp new del mod">
        <pc:chgData name="Caroline Lavecchia Pereira" userId="c5027baf-3c31-4b0c-9bd2-372f5bab04d7" providerId="ADAL" clId="{F2BD5E81-D3C1-4384-967F-E6FF59DC945A}" dt="2025-03-13T01:19:35.717" v="140" actId="680"/>
        <pc:sldMkLst>
          <pc:docMk/>
          <pc:sldMk cId="998437158" sldId="4443"/>
        </pc:sldMkLst>
        <pc:picChg chg="add del mod">
          <ac:chgData name="Caroline Lavecchia Pereira" userId="c5027baf-3c31-4b0c-9bd2-372f5bab04d7" providerId="ADAL" clId="{F2BD5E81-D3C1-4384-967F-E6FF59DC945A}" dt="2025-03-13T01:19:34.967" v="139" actId="22"/>
          <ac:picMkLst>
            <pc:docMk/>
            <pc:sldMk cId="998437158" sldId="4443"/>
            <ac:picMk id="3" creationId="{203CB67D-CB86-E320-6EEA-656B3866A469}"/>
          </ac:picMkLst>
        </pc:picChg>
      </pc:sldChg>
      <pc:sldChg chg="addSp modSp new mod">
        <pc:chgData name="Caroline Lavecchia Pereira" userId="c5027baf-3c31-4b0c-9bd2-372f5bab04d7" providerId="ADAL" clId="{F2BD5E81-D3C1-4384-967F-E6FF59DC945A}" dt="2025-03-13T18:08:41.387" v="233" actId="404"/>
        <pc:sldMkLst>
          <pc:docMk/>
          <pc:sldMk cId="2867528053" sldId="4443"/>
        </pc:sldMkLst>
        <pc:spChg chg="add mod">
          <ac:chgData name="Caroline Lavecchia Pereira" userId="c5027baf-3c31-4b0c-9bd2-372f5bab04d7" providerId="ADAL" clId="{F2BD5E81-D3C1-4384-967F-E6FF59DC945A}" dt="2025-03-13T01:20:01.156" v="155" actId="20577"/>
          <ac:spMkLst>
            <pc:docMk/>
            <pc:sldMk cId="2867528053" sldId="4443"/>
            <ac:spMk id="4" creationId="{7F6609B0-F3C5-A211-43D8-02606530BC74}"/>
          </ac:spMkLst>
        </pc:spChg>
        <pc:spChg chg="add mod">
          <ac:chgData name="Caroline Lavecchia Pereira" userId="c5027baf-3c31-4b0c-9bd2-372f5bab04d7" providerId="ADAL" clId="{F2BD5E81-D3C1-4384-967F-E6FF59DC945A}" dt="2025-03-13T18:08:41.387" v="233" actId="404"/>
          <ac:spMkLst>
            <pc:docMk/>
            <pc:sldMk cId="2867528053" sldId="4443"/>
            <ac:spMk id="6" creationId="{166AB7D5-2307-CCC2-610B-C295F41FD60E}"/>
          </ac:spMkLst>
        </pc:spChg>
        <pc:picChg chg="add mod">
          <ac:chgData name="Caroline Lavecchia Pereira" userId="c5027baf-3c31-4b0c-9bd2-372f5bab04d7" providerId="ADAL" clId="{F2BD5E81-D3C1-4384-967F-E6FF59DC945A}" dt="2025-03-13T01:19:54.719" v="148" actId="1076"/>
          <ac:picMkLst>
            <pc:docMk/>
            <pc:sldMk cId="2867528053" sldId="4443"/>
            <ac:picMk id="3" creationId="{20BA6565-4A62-BD77-439B-E5661489460E}"/>
          </ac:picMkLst>
        </pc:picChg>
      </pc:sldChg>
      <pc:sldChg chg="addSp modSp new mod">
        <pc:chgData name="Caroline Lavecchia Pereira" userId="c5027baf-3c31-4b0c-9bd2-372f5bab04d7" providerId="ADAL" clId="{F2BD5E81-D3C1-4384-967F-E6FF59DC945A}" dt="2025-03-13T01:20:28.617" v="161" actId="1076"/>
        <pc:sldMkLst>
          <pc:docMk/>
          <pc:sldMk cId="2878862715" sldId="4444"/>
        </pc:sldMkLst>
        <pc:spChg chg="add mod">
          <ac:chgData name="Caroline Lavecchia Pereira" userId="c5027baf-3c31-4b0c-9bd2-372f5bab04d7" providerId="ADAL" clId="{F2BD5E81-D3C1-4384-967F-E6FF59DC945A}" dt="2025-03-13T01:20:24.972" v="160"/>
          <ac:spMkLst>
            <pc:docMk/>
            <pc:sldMk cId="2878862715" sldId="4444"/>
            <ac:spMk id="4" creationId="{49AEFD8A-7844-911F-5DCC-B393E1D007E1}"/>
          </ac:spMkLst>
        </pc:spChg>
        <pc:picChg chg="add mod">
          <ac:chgData name="Caroline Lavecchia Pereira" userId="c5027baf-3c31-4b0c-9bd2-372f5bab04d7" providerId="ADAL" clId="{F2BD5E81-D3C1-4384-967F-E6FF59DC945A}" dt="2025-03-13T01:20:28.617" v="161" actId="1076"/>
          <ac:picMkLst>
            <pc:docMk/>
            <pc:sldMk cId="2878862715" sldId="4444"/>
            <ac:picMk id="3" creationId="{2BEBB08E-970F-8559-DAEC-6227DF293F46}"/>
          </ac:picMkLst>
        </pc:picChg>
      </pc:sldChg>
      <pc:sldChg chg="addSp modSp new mod">
        <pc:chgData name="Caroline Lavecchia Pereira" userId="c5027baf-3c31-4b0c-9bd2-372f5bab04d7" providerId="ADAL" clId="{F2BD5E81-D3C1-4384-967F-E6FF59DC945A}" dt="2025-03-13T18:09:05.329" v="234"/>
        <pc:sldMkLst>
          <pc:docMk/>
          <pc:sldMk cId="199445389" sldId="4445"/>
        </pc:sldMkLst>
        <pc:spChg chg="add mod">
          <ac:chgData name="Caroline Lavecchia Pereira" userId="c5027baf-3c31-4b0c-9bd2-372f5bab04d7" providerId="ADAL" clId="{F2BD5E81-D3C1-4384-967F-E6FF59DC945A}" dt="2025-03-13T01:23:03.915" v="209" actId="20577"/>
          <ac:spMkLst>
            <pc:docMk/>
            <pc:sldMk cId="199445389" sldId="4445"/>
            <ac:spMk id="4" creationId="{0D027D22-CBC1-BA27-99AE-DA255326A3FA}"/>
          </ac:spMkLst>
        </pc:spChg>
        <pc:spChg chg="add mod">
          <ac:chgData name="Caroline Lavecchia Pereira" userId="c5027baf-3c31-4b0c-9bd2-372f5bab04d7" providerId="ADAL" clId="{F2BD5E81-D3C1-4384-967F-E6FF59DC945A}" dt="2025-03-13T18:09:05.329" v="234"/>
          <ac:spMkLst>
            <pc:docMk/>
            <pc:sldMk cId="199445389" sldId="4445"/>
            <ac:spMk id="6" creationId="{FE86E191-9A5F-4B17-B93B-62850EBC072B}"/>
          </ac:spMkLst>
        </pc:spChg>
        <pc:picChg chg="add mod">
          <ac:chgData name="Caroline Lavecchia Pereira" userId="c5027baf-3c31-4b0c-9bd2-372f5bab04d7" providerId="ADAL" clId="{F2BD5E81-D3C1-4384-967F-E6FF59DC945A}" dt="2025-03-13T01:22:34.886" v="168" actId="1076"/>
          <ac:picMkLst>
            <pc:docMk/>
            <pc:sldMk cId="199445389" sldId="4445"/>
            <ac:picMk id="3" creationId="{D3BFE72E-6FC9-0434-7BE5-5240BBE96DFC}"/>
          </ac:picMkLst>
        </pc:picChg>
      </pc:sldChg>
      <pc:sldChg chg="addSp modSp new mod">
        <pc:chgData name="Caroline Lavecchia Pereira" userId="c5027baf-3c31-4b0c-9bd2-372f5bab04d7" providerId="ADAL" clId="{F2BD5E81-D3C1-4384-967F-E6FF59DC945A}" dt="2025-03-13T18:16:15.672" v="244" actId="1076"/>
        <pc:sldMkLst>
          <pc:docMk/>
          <pc:sldMk cId="2933626352" sldId="4446"/>
        </pc:sldMkLst>
        <pc:spChg chg="add mod">
          <ac:chgData name="Caroline Lavecchia Pereira" userId="c5027baf-3c31-4b0c-9bd2-372f5bab04d7" providerId="ADAL" clId="{F2BD5E81-D3C1-4384-967F-E6FF59DC945A}" dt="2025-03-13T18:16:15.672" v="244" actId="1076"/>
          <ac:spMkLst>
            <pc:docMk/>
            <pc:sldMk cId="2933626352" sldId="4446"/>
            <ac:spMk id="3" creationId="{846EE6BA-6A7F-D5F4-A9C4-76CB04392917}"/>
          </ac:spMkLst>
        </pc:spChg>
      </pc:sldChg>
      <pc:sldChg chg="modSp add mod">
        <pc:chgData name="Caroline Lavecchia Pereira" userId="c5027baf-3c31-4b0c-9bd2-372f5bab04d7" providerId="ADAL" clId="{F2BD5E81-D3C1-4384-967F-E6FF59DC945A}" dt="2025-03-13T18:48:19.273" v="587" actId="108"/>
        <pc:sldMkLst>
          <pc:docMk/>
          <pc:sldMk cId="3209207139" sldId="4447"/>
        </pc:sldMkLst>
        <pc:spChg chg="mod">
          <ac:chgData name="Caroline Lavecchia Pereira" userId="c5027baf-3c31-4b0c-9bd2-372f5bab04d7" providerId="ADAL" clId="{F2BD5E81-D3C1-4384-967F-E6FF59DC945A}" dt="2025-03-13T18:48:19.273" v="587" actId="108"/>
          <ac:spMkLst>
            <pc:docMk/>
            <pc:sldMk cId="3209207139" sldId="4447"/>
            <ac:spMk id="5" creationId="{2FA37F72-E9AB-93AB-F1F6-8D6183217F36}"/>
          </ac:spMkLst>
        </pc:spChg>
      </pc:sldChg>
      <pc:sldChg chg="addSp delSp modSp new del mod">
        <pc:chgData name="Caroline Lavecchia Pereira" userId="c5027baf-3c31-4b0c-9bd2-372f5bab04d7" providerId="ADAL" clId="{F2BD5E81-D3C1-4384-967F-E6FF59DC945A}" dt="2025-03-13T18:41:49.414" v="518" actId="2696"/>
        <pc:sldMkLst>
          <pc:docMk/>
          <pc:sldMk cId="3479731869" sldId="4447"/>
        </pc:sldMkLst>
        <pc:spChg chg="add del">
          <ac:chgData name="Caroline Lavecchia Pereira" userId="c5027baf-3c31-4b0c-9bd2-372f5bab04d7" providerId="ADAL" clId="{F2BD5E81-D3C1-4384-967F-E6FF59DC945A}" dt="2025-03-13T18:25:01.091" v="253" actId="22"/>
          <ac:spMkLst>
            <pc:docMk/>
            <pc:sldMk cId="3479731869" sldId="4447"/>
            <ac:spMk id="3" creationId="{D69FCF65-1D20-18D0-874A-2E947257A4FD}"/>
          </ac:spMkLst>
        </pc:spChg>
        <pc:spChg chg="add mod">
          <ac:chgData name="Caroline Lavecchia Pereira" userId="c5027baf-3c31-4b0c-9bd2-372f5bab04d7" providerId="ADAL" clId="{F2BD5E81-D3C1-4384-967F-E6FF59DC945A}" dt="2025-03-13T18:26:21.317" v="289" actId="1076"/>
          <ac:spMkLst>
            <pc:docMk/>
            <pc:sldMk cId="3479731869" sldId="4447"/>
            <ac:spMk id="5" creationId="{2FA37F72-E9AB-93AB-F1F6-8D6183217F36}"/>
          </ac:spMkLst>
        </pc:spChg>
        <pc:spChg chg="add mod">
          <ac:chgData name="Caroline Lavecchia Pereira" userId="c5027baf-3c31-4b0c-9bd2-372f5bab04d7" providerId="ADAL" clId="{F2BD5E81-D3C1-4384-967F-E6FF59DC945A}" dt="2025-03-13T18:26:06.747" v="286" actId="20577"/>
          <ac:spMkLst>
            <pc:docMk/>
            <pc:sldMk cId="3479731869" sldId="4447"/>
            <ac:spMk id="6" creationId="{848D3805-5B33-447A-B3E7-DC1000EE0D34}"/>
          </ac:spMkLst>
        </pc:spChg>
      </pc:sldChg>
      <pc:sldChg chg="new del">
        <pc:chgData name="Caroline Lavecchia Pereira" userId="c5027baf-3c31-4b0c-9bd2-372f5bab04d7" providerId="ADAL" clId="{F2BD5E81-D3C1-4384-967F-E6FF59DC945A}" dt="2025-03-13T18:41:31.528" v="517" actId="47"/>
        <pc:sldMkLst>
          <pc:docMk/>
          <pc:sldMk cId="1213224619" sldId="4448"/>
        </pc:sldMkLst>
      </pc:sldChg>
      <pc:sldChg chg="new del">
        <pc:chgData name="Caroline Lavecchia Pereira" userId="c5027baf-3c31-4b0c-9bd2-372f5bab04d7" providerId="ADAL" clId="{F2BD5E81-D3C1-4384-967F-E6FF59DC945A}" dt="2025-03-13T18:41:30.388" v="516" actId="47"/>
        <pc:sldMkLst>
          <pc:docMk/>
          <pc:sldMk cId="3312362036" sldId="4449"/>
        </pc:sldMkLst>
      </pc:sldChg>
      <pc:sldChg chg="addSp modSp new del mod">
        <pc:chgData name="Caroline Lavecchia Pereira" userId="c5027baf-3c31-4b0c-9bd2-372f5bab04d7" providerId="ADAL" clId="{F2BD5E81-D3C1-4384-967F-E6FF59DC945A}" dt="2025-03-13T18:41:49.414" v="518" actId="2696"/>
        <pc:sldMkLst>
          <pc:docMk/>
          <pc:sldMk cId="1913610132" sldId="4450"/>
        </pc:sldMkLst>
        <pc:spChg chg="add mod">
          <ac:chgData name="Caroline Lavecchia Pereira" userId="c5027baf-3c31-4b0c-9bd2-372f5bab04d7" providerId="ADAL" clId="{F2BD5E81-D3C1-4384-967F-E6FF59DC945A}" dt="2025-03-13T18:34:19.320" v="506" actId="3626"/>
          <ac:spMkLst>
            <pc:docMk/>
            <pc:sldMk cId="1913610132" sldId="4450"/>
            <ac:spMk id="3" creationId="{576EC180-3AAE-7C4E-1F36-0DA46120558C}"/>
          </ac:spMkLst>
        </pc:spChg>
        <pc:spChg chg="add mod">
          <ac:chgData name="Caroline Lavecchia Pereira" userId="c5027baf-3c31-4b0c-9bd2-372f5bab04d7" providerId="ADAL" clId="{F2BD5E81-D3C1-4384-967F-E6FF59DC945A}" dt="2025-03-13T18:34:00.768" v="504"/>
          <ac:spMkLst>
            <pc:docMk/>
            <pc:sldMk cId="1913610132" sldId="4450"/>
            <ac:spMk id="4" creationId="{D23B24FE-97F0-B014-C121-B195CD83A799}"/>
          </ac:spMkLst>
        </pc:spChg>
        <pc:spChg chg="add mod">
          <ac:chgData name="Caroline Lavecchia Pereira" userId="c5027baf-3c31-4b0c-9bd2-372f5bab04d7" providerId="ADAL" clId="{F2BD5E81-D3C1-4384-967F-E6FF59DC945A}" dt="2025-03-13T18:39:23.517" v="515" actId="1076"/>
          <ac:spMkLst>
            <pc:docMk/>
            <pc:sldMk cId="1913610132" sldId="4450"/>
            <ac:spMk id="6" creationId="{BA7C2B8F-C708-AD8D-473E-9F09C5BD0225}"/>
          </ac:spMkLst>
        </pc:spChg>
      </pc:sldChg>
      <pc:sldChg chg="add">
        <pc:chgData name="Caroline Lavecchia Pereira" userId="c5027baf-3c31-4b0c-9bd2-372f5bab04d7" providerId="ADAL" clId="{F2BD5E81-D3C1-4384-967F-E6FF59DC945A}" dt="2025-03-13T18:41:58.106" v="519"/>
        <pc:sldMkLst>
          <pc:docMk/>
          <pc:sldMk cId="3333514501" sldId="4450"/>
        </pc:sldMkLst>
      </pc:sldChg>
      <pc:sldChg chg="add">
        <pc:chgData name="Caroline Lavecchia Pereira" userId="c5027baf-3c31-4b0c-9bd2-372f5bab04d7" providerId="ADAL" clId="{F2BD5E81-D3C1-4384-967F-E6FF59DC945A}" dt="2025-03-13T18:41:58.106" v="519"/>
        <pc:sldMkLst>
          <pc:docMk/>
          <pc:sldMk cId="791343925" sldId="4451"/>
        </pc:sldMkLst>
      </pc:sldChg>
      <pc:sldChg chg="addSp modSp new del mod">
        <pc:chgData name="Caroline Lavecchia Pereira" userId="c5027baf-3c31-4b0c-9bd2-372f5bab04d7" providerId="ADAL" clId="{F2BD5E81-D3C1-4384-967F-E6FF59DC945A}" dt="2025-03-13T18:41:49.414" v="518" actId="2696"/>
        <pc:sldMkLst>
          <pc:docMk/>
          <pc:sldMk cId="1590894444" sldId="4451"/>
        </pc:sldMkLst>
        <pc:spChg chg="add mod">
          <ac:chgData name="Caroline Lavecchia Pereira" userId="c5027baf-3c31-4b0c-9bd2-372f5bab04d7" providerId="ADAL" clId="{F2BD5E81-D3C1-4384-967F-E6FF59DC945A}" dt="2025-03-13T18:29:08.918" v="446" actId="1076"/>
          <ac:spMkLst>
            <pc:docMk/>
            <pc:sldMk cId="1590894444" sldId="4451"/>
            <ac:spMk id="3" creationId="{554F1DEF-3B06-8EBC-7798-8D134939CEF5}"/>
          </ac:spMkLst>
        </pc:spChg>
        <pc:spChg chg="add mod">
          <ac:chgData name="Caroline Lavecchia Pereira" userId="c5027baf-3c31-4b0c-9bd2-372f5bab04d7" providerId="ADAL" clId="{F2BD5E81-D3C1-4384-967F-E6FF59DC945A}" dt="2025-03-13T18:29:29.962" v="453" actId="1076"/>
          <ac:spMkLst>
            <pc:docMk/>
            <pc:sldMk cId="1590894444" sldId="4451"/>
            <ac:spMk id="5" creationId="{22DC3FAF-2729-5244-38F5-E6DDF812619B}"/>
          </ac:spMkLst>
        </pc:spChg>
      </pc:sldChg>
      <pc:sldChg chg="addSp modSp new del mod">
        <pc:chgData name="Caroline Lavecchia Pereira" userId="c5027baf-3c31-4b0c-9bd2-372f5bab04d7" providerId="ADAL" clId="{F2BD5E81-D3C1-4384-967F-E6FF59DC945A}" dt="2025-03-13T18:41:49.414" v="518" actId="2696"/>
        <pc:sldMkLst>
          <pc:docMk/>
          <pc:sldMk cId="1451281967" sldId="4452"/>
        </pc:sldMkLst>
        <pc:spChg chg="add mod">
          <ac:chgData name="Caroline Lavecchia Pereira" userId="c5027baf-3c31-4b0c-9bd2-372f5bab04d7" providerId="ADAL" clId="{F2BD5E81-D3C1-4384-967F-E6FF59DC945A}" dt="2025-03-13T18:27:25.926" v="355" actId="20577"/>
          <ac:spMkLst>
            <pc:docMk/>
            <pc:sldMk cId="1451281967" sldId="4452"/>
            <ac:spMk id="2" creationId="{622F0E66-0E1E-5690-0DC7-411CEE3266FA}"/>
          </ac:spMkLst>
        </pc:spChg>
        <pc:spChg chg="add mod">
          <ac:chgData name="Caroline Lavecchia Pereira" userId="c5027baf-3c31-4b0c-9bd2-372f5bab04d7" providerId="ADAL" clId="{F2BD5E81-D3C1-4384-967F-E6FF59DC945A}" dt="2025-03-13T18:27:45.634" v="365" actId="5793"/>
          <ac:spMkLst>
            <pc:docMk/>
            <pc:sldMk cId="1451281967" sldId="4452"/>
            <ac:spMk id="4" creationId="{02D80838-4DA3-FE31-66AE-FC3E23EDA28E}"/>
          </ac:spMkLst>
        </pc:spChg>
      </pc:sldChg>
      <pc:sldChg chg="add">
        <pc:chgData name="Caroline Lavecchia Pereira" userId="c5027baf-3c31-4b0c-9bd2-372f5bab04d7" providerId="ADAL" clId="{F2BD5E81-D3C1-4384-967F-E6FF59DC945A}" dt="2025-03-13T18:41:58.106" v="519"/>
        <pc:sldMkLst>
          <pc:docMk/>
          <pc:sldMk cId="2725188485" sldId="4452"/>
        </pc:sldMkLst>
      </pc:sldChg>
      <pc:sldChg chg="add">
        <pc:chgData name="Caroline Lavecchia Pereira" userId="c5027baf-3c31-4b0c-9bd2-372f5bab04d7" providerId="ADAL" clId="{F2BD5E81-D3C1-4384-967F-E6FF59DC945A}" dt="2025-03-13T18:41:58.106" v="519"/>
        <pc:sldMkLst>
          <pc:docMk/>
          <pc:sldMk cId="2303058681" sldId="4453"/>
        </pc:sldMkLst>
      </pc:sldChg>
      <pc:sldChg chg="addSp modSp new del mod">
        <pc:chgData name="Caroline Lavecchia Pereira" userId="c5027baf-3c31-4b0c-9bd2-372f5bab04d7" providerId="ADAL" clId="{F2BD5E81-D3C1-4384-967F-E6FF59DC945A}" dt="2025-03-13T18:41:49.414" v="518" actId="2696"/>
        <pc:sldMkLst>
          <pc:docMk/>
          <pc:sldMk cId="3082842391" sldId="4453"/>
        </pc:sldMkLst>
        <pc:spChg chg="add mod">
          <ac:chgData name="Caroline Lavecchia Pereira" userId="c5027baf-3c31-4b0c-9bd2-372f5bab04d7" providerId="ADAL" clId="{F2BD5E81-D3C1-4384-967F-E6FF59DC945A}" dt="2025-03-13T18:26:37.707" v="317" actId="20577"/>
          <ac:spMkLst>
            <pc:docMk/>
            <pc:sldMk cId="3082842391" sldId="4453"/>
            <ac:spMk id="2" creationId="{F6305305-8C3C-81FC-0C1C-CF2F344349E6}"/>
          </ac:spMkLst>
        </pc:spChg>
        <pc:spChg chg="add mod">
          <ac:chgData name="Caroline Lavecchia Pereira" userId="c5027baf-3c31-4b0c-9bd2-372f5bab04d7" providerId="ADAL" clId="{F2BD5E81-D3C1-4384-967F-E6FF59DC945A}" dt="2025-03-13T18:27:03.852" v="327" actId="20577"/>
          <ac:spMkLst>
            <pc:docMk/>
            <pc:sldMk cId="3082842391" sldId="4453"/>
            <ac:spMk id="4" creationId="{6DAD3EF2-B2BE-A1F8-A2A2-7BF130A43752}"/>
          </ac:spMkLst>
        </pc:spChg>
      </pc:sldChg>
      <pc:sldChg chg="addSp modSp new del mod">
        <pc:chgData name="Caroline Lavecchia Pereira" userId="c5027baf-3c31-4b0c-9bd2-372f5bab04d7" providerId="ADAL" clId="{F2BD5E81-D3C1-4384-967F-E6FF59DC945A}" dt="2025-03-13T18:41:49.414" v="518" actId="2696"/>
        <pc:sldMkLst>
          <pc:docMk/>
          <pc:sldMk cId="1468768495" sldId="4454"/>
        </pc:sldMkLst>
        <pc:spChg chg="add mod">
          <ac:chgData name="Caroline Lavecchia Pereira" userId="c5027baf-3c31-4b0c-9bd2-372f5bab04d7" providerId="ADAL" clId="{F2BD5E81-D3C1-4384-967F-E6FF59DC945A}" dt="2025-03-13T18:31:09.489" v="465" actId="20577"/>
          <ac:spMkLst>
            <pc:docMk/>
            <pc:sldMk cId="1468768495" sldId="4454"/>
            <ac:spMk id="3" creationId="{EF088787-73E7-EFDA-7F8D-904D7F47E583}"/>
          </ac:spMkLst>
        </pc:spChg>
        <pc:spChg chg="add mod">
          <ac:chgData name="Caroline Lavecchia Pereira" userId="c5027baf-3c31-4b0c-9bd2-372f5bab04d7" providerId="ADAL" clId="{F2BD5E81-D3C1-4384-967F-E6FF59DC945A}" dt="2025-03-13T18:31:02.405" v="462"/>
          <ac:spMkLst>
            <pc:docMk/>
            <pc:sldMk cId="1468768495" sldId="4454"/>
            <ac:spMk id="4" creationId="{27A2C6ED-15AE-1429-74F2-9B8BC4CEE009}"/>
          </ac:spMkLst>
        </pc:spChg>
      </pc:sldChg>
      <pc:sldChg chg="add">
        <pc:chgData name="Caroline Lavecchia Pereira" userId="c5027baf-3c31-4b0c-9bd2-372f5bab04d7" providerId="ADAL" clId="{F2BD5E81-D3C1-4384-967F-E6FF59DC945A}" dt="2025-03-13T18:41:58.106" v="519"/>
        <pc:sldMkLst>
          <pc:docMk/>
          <pc:sldMk cId="2496738971" sldId="4454"/>
        </pc:sldMkLst>
      </pc:sldChg>
      <pc:sldChg chg="add">
        <pc:chgData name="Caroline Lavecchia Pereira" userId="c5027baf-3c31-4b0c-9bd2-372f5bab04d7" providerId="ADAL" clId="{F2BD5E81-D3C1-4384-967F-E6FF59DC945A}" dt="2025-03-13T18:41:58.106" v="519"/>
        <pc:sldMkLst>
          <pc:docMk/>
          <pc:sldMk cId="917487835" sldId="4455"/>
        </pc:sldMkLst>
      </pc:sldChg>
      <pc:sldChg chg="addSp modSp new del mod">
        <pc:chgData name="Caroline Lavecchia Pereira" userId="c5027baf-3c31-4b0c-9bd2-372f5bab04d7" providerId="ADAL" clId="{F2BD5E81-D3C1-4384-967F-E6FF59DC945A}" dt="2025-03-13T18:41:49.414" v="518" actId="2696"/>
        <pc:sldMkLst>
          <pc:docMk/>
          <pc:sldMk cId="3022819633" sldId="4455"/>
        </pc:sldMkLst>
        <pc:spChg chg="add mod">
          <ac:chgData name="Caroline Lavecchia Pereira" userId="c5027baf-3c31-4b0c-9bd2-372f5bab04d7" providerId="ADAL" clId="{F2BD5E81-D3C1-4384-967F-E6FF59DC945A}" dt="2025-03-13T18:32:22.613" v="482" actId="1076"/>
          <ac:spMkLst>
            <pc:docMk/>
            <pc:sldMk cId="3022819633" sldId="4455"/>
            <ac:spMk id="3" creationId="{1EA48C48-3A2B-9FFF-5DF0-DD71BCD48CC2}"/>
          </ac:spMkLst>
        </pc:spChg>
        <pc:spChg chg="add mod">
          <ac:chgData name="Caroline Lavecchia Pereira" userId="c5027baf-3c31-4b0c-9bd2-372f5bab04d7" providerId="ADAL" clId="{F2BD5E81-D3C1-4384-967F-E6FF59DC945A}" dt="2025-03-13T18:32:20.123" v="481"/>
          <ac:spMkLst>
            <pc:docMk/>
            <pc:sldMk cId="3022819633" sldId="4455"/>
            <ac:spMk id="4" creationId="{7A3C739E-46E8-FA77-6305-57313CFA4FED}"/>
          </ac:spMkLst>
        </pc:spChg>
      </pc:sldChg>
      <pc:sldChg chg="addSp delSp modSp new mod ord">
        <pc:chgData name="Caroline Lavecchia Pereira" userId="c5027baf-3c31-4b0c-9bd2-372f5bab04d7" providerId="ADAL" clId="{F2BD5E81-D3C1-4384-967F-E6FF59DC945A}" dt="2025-03-13T18:46:28.419" v="560"/>
        <pc:sldMkLst>
          <pc:docMk/>
          <pc:sldMk cId="3517850388" sldId="4456"/>
        </pc:sldMkLst>
        <pc:spChg chg="add">
          <ac:chgData name="Caroline Lavecchia Pereira" userId="c5027baf-3c31-4b0c-9bd2-372f5bab04d7" providerId="ADAL" clId="{F2BD5E81-D3C1-4384-967F-E6FF59DC945A}" dt="2025-03-13T18:44:29.060" v="521"/>
          <ac:spMkLst>
            <pc:docMk/>
            <pc:sldMk cId="3517850388" sldId="4456"/>
            <ac:spMk id="2" creationId="{19B1928A-9479-E52F-8BDE-795120F52801}"/>
          </ac:spMkLst>
        </pc:spChg>
        <pc:spChg chg="add del mod">
          <ac:chgData name="Caroline Lavecchia Pereira" userId="c5027baf-3c31-4b0c-9bd2-372f5bab04d7" providerId="ADAL" clId="{F2BD5E81-D3C1-4384-967F-E6FF59DC945A}" dt="2025-03-13T18:44:39.697" v="524" actId="478"/>
          <ac:spMkLst>
            <pc:docMk/>
            <pc:sldMk cId="3517850388" sldId="4456"/>
            <ac:spMk id="3" creationId="{DF2E7CC6-BBC7-EF09-5B1B-2A8DCC1012DD}"/>
          </ac:spMkLst>
        </pc:spChg>
        <pc:spChg chg="add mod">
          <ac:chgData name="Caroline Lavecchia Pereira" userId="c5027baf-3c31-4b0c-9bd2-372f5bab04d7" providerId="ADAL" clId="{F2BD5E81-D3C1-4384-967F-E6FF59DC945A}" dt="2025-03-13T18:45:10.405" v="546" actId="6549"/>
          <ac:spMkLst>
            <pc:docMk/>
            <pc:sldMk cId="3517850388" sldId="4456"/>
            <ac:spMk id="6" creationId="{FB7BDF2E-FA36-2E5F-E162-25A7F056DBCB}"/>
          </ac:spMkLst>
        </pc:spChg>
        <pc:spChg chg="add mod">
          <ac:chgData name="Caroline Lavecchia Pereira" userId="c5027baf-3c31-4b0c-9bd2-372f5bab04d7" providerId="ADAL" clId="{F2BD5E81-D3C1-4384-967F-E6FF59DC945A}" dt="2025-03-13T18:46:01.624" v="557" actId="1076"/>
          <ac:spMkLst>
            <pc:docMk/>
            <pc:sldMk cId="3517850388" sldId="4456"/>
            <ac:spMk id="8" creationId="{45B1A6FC-6EA8-266D-DBE2-DCEEA18D3FC4}"/>
          </ac:spMkLst>
        </pc:spChg>
        <pc:picChg chg="add mod">
          <ac:chgData name="Caroline Lavecchia Pereira" userId="c5027baf-3c31-4b0c-9bd2-372f5bab04d7" providerId="ADAL" clId="{F2BD5E81-D3C1-4384-967F-E6FF59DC945A}" dt="2025-03-13T18:44:54.791" v="527" actId="1076"/>
          <ac:picMkLst>
            <pc:docMk/>
            <pc:sldMk cId="3517850388" sldId="4456"/>
            <ac:picMk id="5" creationId="{BF271783-BFE1-0BB3-A57E-5042B7F3BBB7}"/>
          </ac:picMkLst>
        </pc:picChg>
      </pc:sldChg>
      <pc:sldChg chg="addSp modSp new mod">
        <pc:chgData name="Caroline Lavecchia Pereira" userId="c5027baf-3c31-4b0c-9bd2-372f5bab04d7" providerId="ADAL" clId="{F2BD5E81-D3C1-4384-967F-E6FF59DC945A}" dt="2025-03-13T18:47:46.066" v="585" actId="1076"/>
        <pc:sldMkLst>
          <pc:docMk/>
          <pc:sldMk cId="2840762462" sldId="4457"/>
        </pc:sldMkLst>
        <pc:spChg chg="add mod">
          <ac:chgData name="Caroline Lavecchia Pereira" userId="c5027baf-3c31-4b0c-9bd2-372f5bab04d7" providerId="ADAL" clId="{F2BD5E81-D3C1-4384-967F-E6FF59DC945A}" dt="2025-03-13T18:46:31.363" v="561"/>
          <ac:spMkLst>
            <pc:docMk/>
            <pc:sldMk cId="2840762462" sldId="4457"/>
            <ac:spMk id="2" creationId="{3216917F-B450-D3E7-0CDA-7884F6698EB2}"/>
          </ac:spMkLst>
        </pc:spChg>
        <pc:spChg chg="add mod">
          <ac:chgData name="Caroline Lavecchia Pereira" userId="c5027baf-3c31-4b0c-9bd2-372f5bab04d7" providerId="ADAL" clId="{F2BD5E81-D3C1-4384-967F-E6FF59DC945A}" dt="2025-03-13T18:46:59.297" v="573" actId="1076"/>
          <ac:spMkLst>
            <pc:docMk/>
            <pc:sldMk cId="2840762462" sldId="4457"/>
            <ac:spMk id="4" creationId="{1CC136FF-6176-CCB7-B885-0C206F1CD789}"/>
          </ac:spMkLst>
        </pc:spChg>
        <pc:spChg chg="add mod">
          <ac:chgData name="Caroline Lavecchia Pereira" userId="c5027baf-3c31-4b0c-9bd2-372f5bab04d7" providerId="ADAL" clId="{F2BD5E81-D3C1-4384-967F-E6FF59DC945A}" dt="2025-03-13T18:47:46.066" v="585" actId="1076"/>
          <ac:spMkLst>
            <pc:docMk/>
            <pc:sldMk cId="2840762462" sldId="4457"/>
            <ac:spMk id="6" creationId="{C8CBA6F5-452E-1497-6931-4E829DE2B01B}"/>
          </ac:spMkLst>
        </pc:spChg>
      </pc:sldChg>
      <pc:sldMasterChg chg="modSldLayout">
        <pc:chgData name="Caroline Lavecchia Pereira" userId="c5027baf-3c31-4b0c-9bd2-372f5bab04d7" providerId="ADAL" clId="{F2BD5E81-D3C1-4384-967F-E6FF59DC945A}" dt="2025-03-13T01:14:55.847" v="78" actId="1076"/>
        <pc:sldMasterMkLst>
          <pc:docMk/>
          <pc:sldMasterMk cId="2753489832" sldId="2147483648"/>
        </pc:sldMasterMkLst>
        <pc:sldLayoutChg chg="modSp mod">
          <pc:chgData name="Caroline Lavecchia Pereira" userId="c5027baf-3c31-4b0c-9bd2-372f5bab04d7" providerId="ADAL" clId="{F2BD5E81-D3C1-4384-967F-E6FF59DC945A}" dt="2025-03-13T01:14:55.847" v="78" actId="1076"/>
          <pc:sldLayoutMkLst>
            <pc:docMk/>
            <pc:sldMasterMk cId="2753489832" sldId="2147483648"/>
            <pc:sldLayoutMk cId="2378211337" sldId="2147483655"/>
          </pc:sldLayoutMkLst>
          <pc:picChg chg="mod">
            <ac:chgData name="Caroline Lavecchia Pereira" userId="c5027baf-3c31-4b0c-9bd2-372f5bab04d7" providerId="ADAL" clId="{F2BD5E81-D3C1-4384-967F-E6FF59DC945A}" dt="2025-03-13T01:14:55.847" v="78" actId="1076"/>
            <ac:picMkLst>
              <pc:docMk/>
              <pc:sldMasterMk cId="2753489832" sldId="2147483648"/>
              <pc:sldLayoutMk cId="2378211337" sldId="2147483655"/>
              <ac:picMk id="6" creationId="{CAB2DB89-3BBD-4167-2F90-9B0F4D4F8998}"/>
            </ac:picMkLst>
          </pc:picChg>
        </pc:sldLayoutChg>
      </pc:sldMasterChg>
    </pc:docChg>
  </pc:docChgLst>
  <pc:docChgLst>
    <pc:chgData name="Caroline Lavecchia Pereira" userId="c5027baf-3c31-4b0c-9bd2-372f5bab04d7" providerId="ADAL" clId="{F0D8F656-CB41-4CC8-A492-9333BECEEAEA}"/>
    <pc:docChg chg="undo custSel modSld modMainMaster">
      <pc:chgData name="Caroline Lavecchia Pereira" userId="c5027baf-3c31-4b0c-9bd2-372f5bab04d7" providerId="ADAL" clId="{F0D8F656-CB41-4CC8-A492-9333BECEEAEA}" dt="2025-03-10T20:35:45.829" v="82" actId="1076"/>
      <pc:docMkLst>
        <pc:docMk/>
      </pc:docMkLst>
      <pc:sldChg chg="addSp modSp mod">
        <pc:chgData name="Caroline Lavecchia Pereira" userId="c5027baf-3c31-4b0c-9bd2-372f5bab04d7" providerId="ADAL" clId="{F0D8F656-CB41-4CC8-A492-9333BECEEAEA}" dt="2025-03-10T20:28:53.659" v="32"/>
        <pc:sldMkLst>
          <pc:docMk/>
          <pc:sldMk cId="3878378084" sldId="263"/>
        </pc:sldMkLst>
      </pc:sldChg>
      <pc:sldChg chg="addSp delSp mod">
        <pc:chgData name="Caroline Lavecchia Pereira" userId="c5027baf-3c31-4b0c-9bd2-372f5bab04d7" providerId="ADAL" clId="{F0D8F656-CB41-4CC8-A492-9333BECEEAEA}" dt="2025-03-10T17:28:20.197" v="26"/>
        <pc:sldMkLst>
          <pc:docMk/>
          <pc:sldMk cId="2596455290" sldId="278"/>
        </pc:sldMkLst>
      </pc:sldChg>
      <pc:sldChg chg="mod chgLayout">
        <pc:chgData name="Caroline Lavecchia Pereira" userId="c5027baf-3c31-4b0c-9bd2-372f5bab04d7" providerId="ADAL" clId="{F0D8F656-CB41-4CC8-A492-9333BECEEAEA}" dt="2025-03-10T20:35:09.254" v="80" actId="700"/>
        <pc:sldMkLst>
          <pc:docMk/>
          <pc:sldMk cId="3728324413" sldId="300"/>
        </pc:sldMkLst>
      </pc:sldChg>
      <pc:sldChg chg="modSp mod">
        <pc:chgData name="Caroline Lavecchia Pereira" userId="c5027baf-3c31-4b0c-9bd2-372f5bab04d7" providerId="ADAL" clId="{F0D8F656-CB41-4CC8-A492-9333BECEEAEA}" dt="2025-03-10T20:34:42.338" v="75" actId="14100"/>
        <pc:sldMkLst>
          <pc:docMk/>
          <pc:sldMk cId="3692652522" sldId="301"/>
        </pc:sldMkLst>
      </pc:sldChg>
      <pc:sldChg chg="modSp mod">
        <pc:chgData name="Caroline Lavecchia Pereira" userId="c5027baf-3c31-4b0c-9bd2-372f5bab04d7" providerId="ADAL" clId="{F0D8F656-CB41-4CC8-A492-9333BECEEAEA}" dt="2025-03-05T17:50:17.169" v="24" actId="20577"/>
        <pc:sldMkLst>
          <pc:docMk/>
          <pc:sldMk cId="2406519939" sldId="305"/>
        </pc:sldMkLst>
        <pc:spChg chg="mod">
          <ac:chgData name="Caroline Lavecchia Pereira" userId="c5027baf-3c31-4b0c-9bd2-372f5bab04d7" providerId="ADAL" clId="{F0D8F656-CB41-4CC8-A492-9333BECEEAEA}" dt="2025-03-05T17:50:17.169" v="24" actId="20577"/>
          <ac:spMkLst>
            <pc:docMk/>
            <pc:sldMk cId="2406519939" sldId="305"/>
            <ac:spMk id="7" creationId="{00000000-0000-0000-0000-000000000000}"/>
          </ac:spMkLst>
        </pc:spChg>
      </pc:sldChg>
      <pc:sldChg chg="mod modClrScheme chgLayout">
        <pc:chgData name="Caroline Lavecchia Pereira" userId="c5027baf-3c31-4b0c-9bd2-372f5bab04d7" providerId="ADAL" clId="{F0D8F656-CB41-4CC8-A492-9333BECEEAEA}" dt="2025-03-10T20:33:07.384" v="64" actId="700"/>
        <pc:sldMkLst>
          <pc:docMk/>
          <pc:sldMk cId="2018556280" sldId="307"/>
        </pc:sldMkLst>
      </pc:sldChg>
      <pc:sldChg chg="mod modClrScheme chgLayout">
        <pc:chgData name="Caroline Lavecchia Pereira" userId="c5027baf-3c31-4b0c-9bd2-372f5bab04d7" providerId="ADAL" clId="{F0D8F656-CB41-4CC8-A492-9333BECEEAEA}" dt="2025-03-10T20:33:13.971" v="65" actId="700"/>
        <pc:sldMkLst>
          <pc:docMk/>
          <pc:sldMk cId="1011902428" sldId="308"/>
        </pc:sldMkLst>
      </pc:sldChg>
      <pc:sldChg chg="mod modClrScheme chgLayout">
        <pc:chgData name="Caroline Lavecchia Pereira" userId="c5027baf-3c31-4b0c-9bd2-372f5bab04d7" providerId="ADAL" clId="{F0D8F656-CB41-4CC8-A492-9333BECEEAEA}" dt="2025-03-10T20:33:25.673" v="66" actId="700"/>
        <pc:sldMkLst>
          <pc:docMk/>
          <pc:sldMk cId="2135117689" sldId="309"/>
        </pc:sldMkLst>
      </pc:sldChg>
      <pc:sldChg chg="mod modClrScheme chgLayout">
        <pc:chgData name="Caroline Lavecchia Pereira" userId="c5027baf-3c31-4b0c-9bd2-372f5bab04d7" providerId="ADAL" clId="{F0D8F656-CB41-4CC8-A492-9333BECEEAEA}" dt="2025-03-10T20:33:25.673" v="66" actId="700"/>
        <pc:sldMkLst>
          <pc:docMk/>
          <pc:sldMk cId="901958800" sldId="311"/>
        </pc:sldMkLst>
      </pc:sldChg>
      <pc:sldChg chg="modSp mod modClrScheme chgLayout">
        <pc:chgData name="Caroline Lavecchia Pereira" userId="c5027baf-3c31-4b0c-9bd2-372f5bab04d7" providerId="ADAL" clId="{F0D8F656-CB41-4CC8-A492-9333BECEEAEA}" dt="2025-03-10T20:34:14.453" v="74" actId="255"/>
        <pc:sldMkLst>
          <pc:docMk/>
          <pc:sldMk cId="1753544407" sldId="312"/>
        </pc:sldMkLst>
      </pc:sldChg>
      <pc:sldChg chg="addSp delSp modSp mod modClrScheme chgLayout">
        <pc:chgData name="Caroline Lavecchia Pereira" userId="c5027baf-3c31-4b0c-9bd2-372f5bab04d7" providerId="ADAL" clId="{F0D8F656-CB41-4CC8-A492-9333BECEEAEA}" dt="2025-03-10T20:31:33.437" v="56" actId="700"/>
        <pc:sldMkLst>
          <pc:docMk/>
          <pc:sldMk cId="2594190955" sldId="317"/>
        </pc:sldMkLst>
      </pc:sldChg>
      <pc:sldChg chg="addSp delSp modSp mod modClrScheme chgLayout">
        <pc:chgData name="Caroline Lavecchia Pereira" userId="c5027baf-3c31-4b0c-9bd2-372f5bab04d7" providerId="ADAL" clId="{F0D8F656-CB41-4CC8-A492-9333BECEEAEA}" dt="2025-03-10T20:35:02.596" v="79" actId="700"/>
        <pc:sldMkLst>
          <pc:docMk/>
          <pc:sldMk cId="3500882794" sldId="1650"/>
        </pc:sldMkLst>
      </pc:sldChg>
      <pc:sldChg chg="mod modClrScheme chgLayout">
        <pc:chgData name="Caroline Lavecchia Pereira" userId="c5027baf-3c31-4b0c-9bd2-372f5bab04d7" providerId="ADAL" clId="{F0D8F656-CB41-4CC8-A492-9333BECEEAEA}" dt="2025-03-10T20:34:54.925" v="76" actId="700"/>
        <pc:sldMkLst>
          <pc:docMk/>
          <pc:sldMk cId="461356434" sldId="1660"/>
        </pc:sldMkLst>
      </pc:sldChg>
      <pc:sldChg chg="modSp mod modClrScheme chgLayout">
        <pc:chgData name="Caroline Lavecchia Pereira" userId="c5027baf-3c31-4b0c-9bd2-372f5bab04d7" providerId="ADAL" clId="{F0D8F656-CB41-4CC8-A492-9333BECEEAEA}" dt="2025-03-10T20:35:17.340" v="81" actId="700"/>
        <pc:sldMkLst>
          <pc:docMk/>
          <pc:sldMk cId="3551742794" sldId="4413"/>
        </pc:sldMkLst>
        <pc:spChg chg="mod ord">
          <ac:chgData name="Caroline Lavecchia Pereira" userId="c5027baf-3c31-4b0c-9bd2-372f5bab04d7" providerId="ADAL" clId="{F0D8F656-CB41-4CC8-A492-9333BECEEAEA}" dt="2025-03-10T20:35:17.340" v="81" actId="700"/>
          <ac:spMkLst>
            <pc:docMk/>
            <pc:sldMk cId="3551742794" sldId="4413"/>
            <ac:spMk id="2" creationId="{EE5F0630-F88A-43BE-894D-0E613070A04D}"/>
          </ac:spMkLst>
        </pc:spChg>
      </pc:sldChg>
      <pc:sldChg chg="modSp mod">
        <pc:chgData name="Caroline Lavecchia Pereira" userId="c5027baf-3c31-4b0c-9bd2-372f5bab04d7" providerId="ADAL" clId="{F0D8F656-CB41-4CC8-A492-9333BECEEAEA}" dt="2025-03-10T20:35:45.829" v="82" actId="1076"/>
        <pc:sldMkLst>
          <pc:docMk/>
          <pc:sldMk cId="1382916838" sldId="4419"/>
        </pc:sldMkLst>
      </pc:sldChg>
      <pc:sldChg chg="modSp">
        <pc:chgData name="Caroline Lavecchia Pereira" userId="c5027baf-3c31-4b0c-9bd2-372f5bab04d7" providerId="ADAL" clId="{F0D8F656-CB41-4CC8-A492-9333BECEEAEA}" dt="2025-03-10T20:31:04.528" v="52" actId="14100"/>
        <pc:sldMkLst>
          <pc:docMk/>
          <pc:sldMk cId="1566983794" sldId="4421"/>
        </pc:sldMkLst>
      </pc:sldChg>
      <pc:sldChg chg="addSp modSp mod">
        <pc:chgData name="Caroline Lavecchia Pereira" userId="c5027baf-3c31-4b0c-9bd2-372f5bab04d7" providerId="ADAL" clId="{F0D8F656-CB41-4CC8-A492-9333BECEEAEA}" dt="2025-03-10T20:32:19.843" v="63" actId="1076"/>
        <pc:sldMkLst>
          <pc:docMk/>
          <pc:sldMk cId="2500958172" sldId="4423"/>
        </pc:sldMkLst>
      </pc:sldChg>
      <pc:sldMasterChg chg="delSp modSldLayout">
        <pc:chgData name="Caroline Lavecchia Pereira" userId="c5027baf-3c31-4b0c-9bd2-372f5bab04d7" providerId="ADAL" clId="{F0D8F656-CB41-4CC8-A492-9333BECEEAEA}" dt="2025-03-10T20:30:40.336" v="50" actId="1076"/>
        <pc:sldMasterMkLst>
          <pc:docMk/>
          <pc:sldMasterMk cId="2753489832" sldId="2147483648"/>
        </pc:sldMasterMkLst>
        <pc:sldLayoutChg chg="addSp modSp mod">
          <pc:chgData name="Caroline Lavecchia Pereira" userId="c5027baf-3c31-4b0c-9bd2-372f5bab04d7" providerId="ADAL" clId="{F0D8F656-CB41-4CC8-A492-9333BECEEAEA}" dt="2025-03-10T20:30:40.336" v="50" actId="1076"/>
          <pc:sldLayoutMkLst>
            <pc:docMk/>
            <pc:sldMasterMk cId="2753489832" sldId="2147483648"/>
            <pc:sldLayoutMk cId="2378211337" sldId="2147483655"/>
          </pc:sldLayoutMkLst>
          <pc:picChg chg="add mod modCrop">
            <ac:chgData name="Caroline Lavecchia Pereira" userId="c5027baf-3c31-4b0c-9bd2-372f5bab04d7" providerId="ADAL" clId="{F0D8F656-CB41-4CC8-A492-9333BECEEAEA}" dt="2025-03-10T20:30:40.336" v="50" actId="1076"/>
            <ac:picMkLst>
              <pc:docMk/>
              <pc:sldMasterMk cId="2753489832" sldId="2147483648"/>
              <pc:sldLayoutMk cId="2378211337" sldId="2147483655"/>
              <ac:picMk id="6" creationId="{CAB2DB89-3BBD-4167-2F90-9B0F4D4F8998}"/>
            </ac:picMkLst>
          </pc:picChg>
        </pc:sldLayoutChg>
      </pc:sldMasterChg>
    </pc:docChg>
  </pc:docChgLst>
  <pc:docChgLst>
    <pc:chgData name="Carol Lavecchia" userId="d25c4337e1e18509" providerId="Windows Live" clId="Web-{58C1CD23-40AC-4906-85DC-CCA39354A425}"/>
    <pc:docChg chg="modSld">
      <pc:chgData name="Carol Lavecchia" userId="d25c4337e1e18509" providerId="Windows Live" clId="Web-{58C1CD23-40AC-4906-85DC-CCA39354A425}" dt="2021-12-11T15:59:50.655" v="3" actId="20577"/>
      <pc:docMkLst>
        <pc:docMk/>
      </pc:docMkLst>
      <pc:sldChg chg="modSp">
        <pc:chgData name="Carol Lavecchia" userId="d25c4337e1e18509" providerId="Windows Live" clId="Web-{58C1CD23-40AC-4906-85DC-CCA39354A425}" dt="2021-12-11T15:59:50.655" v="3" actId="20577"/>
        <pc:sldMkLst>
          <pc:docMk/>
          <pc:sldMk cId="1095140072" sldId="1658"/>
        </pc:sldMkLst>
      </pc:sldChg>
    </pc:docChg>
  </pc:docChgLst>
  <pc:docChgLst>
    <pc:chgData name="Carol" userId="d25c4337e1e18509" providerId="LiveId" clId="{C01E924E-E2C3-46E9-9543-80E3E792D75B}"/>
    <pc:docChg chg="undo custSel addSld delSld modSld sldOrd">
      <pc:chgData name="Carol" userId="d25c4337e1e18509" providerId="LiveId" clId="{C01E924E-E2C3-46E9-9543-80E3E792D75B}" dt="2021-12-12T16:48:26.433" v="947" actId="47"/>
      <pc:docMkLst>
        <pc:docMk/>
      </pc:docMkLst>
      <pc:sldChg chg="modSp mod">
        <pc:chgData name="Carol" userId="d25c4337e1e18509" providerId="LiveId" clId="{C01E924E-E2C3-46E9-9543-80E3E792D75B}" dt="2021-12-11T16:01:42.198" v="24" actId="120"/>
        <pc:sldMkLst>
          <pc:docMk/>
          <pc:sldMk cId="2912648169" sldId="262"/>
        </pc:sldMkLst>
      </pc:sldChg>
      <pc:sldChg chg="del mod modShow">
        <pc:chgData name="Carol" userId="d25c4337e1e18509" providerId="LiveId" clId="{C01E924E-E2C3-46E9-9543-80E3E792D75B}" dt="2021-12-12T16:48:22.773" v="943" actId="47"/>
        <pc:sldMkLst>
          <pc:docMk/>
          <pc:sldMk cId="1234151257" sldId="265"/>
        </pc:sldMkLst>
      </pc:sldChg>
      <pc:sldChg chg="del mod modShow">
        <pc:chgData name="Carol" userId="d25c4337e1e18509" providerId="LiveId" clId="{C01E924E-E2C3-46E9-9543-80E3E792D75B}" dt="2021-12-12T16:48:23.581" v="944" actId="47"/>
        <pc:sldMkLst>
          <pc:docMk/>
          <pc:sldMk cId="1998106572" sldId="266"/>
        </pc:sldMkLst>
      </pc:sldChg>
      <pc:sldChg chg="del">
        <pc:chgData name="Carol" userId="d25c4337e1e18509" providerId="LiveId" clId="{C01E924E-E2C3-46E9-9543-80E3E792D75B}" dt="2021-12-12T16:26:03.507" v="817" actId="47"/>
        <pc:sldMkLst>
          <pc:docMk/>
          <pc:sldMk cId="1884987998" sldId="267"/>
        </pc:sldMkLst>
      </pc:sldChg>
      <pc:sldChg chg="del mod modShow">
        <pc:chgData name="Carol" userId="d25c4337e1e18509" providerId="LiveId" clId="{C01E924E-E2C3-46E9-9543-80E3E792D75B}" dt="2021-12-12T16:48:19.772" v="940" actId="47"/>
        <pc:sldMkLst>
          <pc:docMk/>
          <pc:sldMk cId="1867263285" sldId="268"/>
        </pc:sldMkLst>
      </pc:sldChg>
      <pc:sldChg chg="del mod modShow">
        <pc:chgData name="Carol" userId="d25c4337e1e18509" providerId="LiveId" clId="{C01E924E-E2C3-46E9-9543-80E3E792D75B}" dt="2021-12-12T16:48:16.970" v="938" actId="47"/>
        <pc:sldMkLst>
          <pc:docMk/>
          <pc:sldMk cId="2730891377" sldId="269"/>
        </pc:sldMkLst>
      </pc:sldChg>
      <pc:sldChg chg="del">
        <pc:chgData name="Carol" userId="d25c4337e1e18509" providerId="LiveId" clId="{C01E924E-E2C3-46E9-9543-80E3E792D75B}" dt="2021-12-12T16:30:34.537" v="837" actId="47"/>
        <pc:sldMkLst>
          <pc:docMk/>
          <pc:sldMk cId="2778944863" sldId="270"/>
        </pc:sldMkLst>
      </pc:sldChg>
      <pc:sldChg chg="del">
        <pc:chgData name="Carol" userId="d25c4337e1e18509" providerId="LiveId" clId="{C01E924E-E2C3-46E9-9543-80E3E792D75B}" dt="2021-12-12T16:30:35.209" v="838" actId="47"/>
        <pc:sldMkLst>
          <pc:docMk/>
          <pc:sldMk cId="3062143229" sldId="271"/>
        </pc:sldMkLst>
      </pc:sldChg>
      <pc:sldChg chg="del">
        <pc:chgData name="Carol" userId="d25c4337e1e18509" providerId="LiveId" clId="{C01E924E-E2C3-46E9-9543-80E3E792D75B}" dt="2021-12-12T16:26:15.006" v="820" actId="47"/>
        <pc:sldMkLst>
          <pc:docMk/>
          <pc:sldMk cId="994956673" sldId="272"/>
        </pc:sldMkLst>
      </pc:sldChg>
      <pc:sldChg chg="del mod modShow">
        <pc:chgData name="Carol" userId="d25c4337e1e18509" providerId="LiveId" clId="{C01E924E-E2C3-46E9-9543-80E3E792D75B}" dt="2021-12-12T16:48:24.772" v="945" actId="47"/>
        <pc:sldMkLst>
          <pc:docMk/>
          <pc:sldMk cId="3331265121" sldId="273"/>
        </pc:sldMkLst>
      </pc:sldChg>
      <pc:sldChg chg="del mod modShow">
        <pc:chgData name="Carol" userId="d25c4337e1e18509" providerId="LiveId" clId="{C01E924E-E2C3-46E9-9543-80E3E792D75B}" dt="2021-12-12T16:48:25.551" v="946" actId="47"/>
        <pc:sldMkLst>
          <pc:docMk/>
          <pc:sldMk cId="2756648527" sldId="274"/>
        </pc:sldMkLst>
      </pc:sldChg>
      <pc:sldChg chg="del mod modShow">
        <pc:chgData name="Carol" userId="d25c4337e1e18509" providerId="LiveId" clId="{C01E924E-E2C3-46E9-9543-80E3E792D75B}" dt="2021-12-12T16:48:26.433" v="947" actId="47"/>
        <pc:sldMkLst>
          <pc:docMk/>
          <pc:sldMk cId="3942856625" sldId="275"/>
        </pc:sldMkLst>
      </pc:sldChg>
      <pc:sldChg chg="del">
        <pc:chgData name="Carol" userId="d25c4337e1e18509" providerId="LiveId" clId="{C01E924E-E2C3-46E9-9543-80E3E792D75B}" dt="2021-12-12T16:26:12.916" v="819" actId="47"/>
        <pc:sldMkLst>
          <pc:docMk/>
          <pc:sldMk cId="661141941" sldId="279"/>
        </pc:sldMkLst>
      </pc:sldChg>
      <pc:sldChg chg="del mod modShow">
        <pc:chgData name="Carol" userId="d25c4337e1e18509" providerId="LiveId" clId="{C01E924E-E2C3-46E9-9543-80E3E792D75B}" dt="2021-12-12T16:48:14.880" v="936" actId="47"/>
        <pc:sldMkLst>
          <pc:docMk/>
          <pc:sldMk cId="617665936" sldId="282"/>
        </pc:sldMkLst>
      </pc:sldChg>
      <pc:sldChg chg="del mod modShow">
        <pc:chgData name="Carol" userId="d25c4337e1e18509" providerId="LiveId" clId="{C01E924E-E2C3-46E9-9543-80E3E792D75B}" dt="2021-12-12T16:48:20.555" v="941" actId="47"/>
        <pc:sldMkLst>
          <pc:docMk/>
          <pc:sldMk cId="2779716271" sldId="283"/>
        </pc:sldMkLst>
      </pc:sldChg>
      <pc:sldChg chg="mod modShow">
        <pc:chgData name="Carol" userId="d25c4337e1e18509" providerId="LiveId" clId="{C01E924E-E2C3-46E9-9543-80E3E792D75B}" dt="2021-12-12T16:26:28.508" v="821" actId="729"/>
        <pc:sldMkLst>
          <pc:docMk/>
          <pc:sldMk cId="3982012100" sldId="284"/>
        </pc:sldMkLst>
      </pc:sldChg>
      <pc:sldChg chg="del mod modShow">
        <pc:chgData name="Carol" userId="d25c4337e1e18509" providerId="LiveId" clId="{C01E924E-E2C3-46E9-9543-80E3E792D75B}" dt="2021-12-12T16:48:08.550" v="930" actId="47"/>
        <pc:sldMkLst>
          <pc:docMk/>
          <pc:sldMk cId="2176788212" sldId="285"/>
        </pc:sldMkLst>
      </pc:sldChg>
      <pc:sldChg chg="del mod modShow">
        <pc:chgData name="Carol" userId="d25c4337e1e18509" providerId="LiveId" clId="{C01E924E-E2C3-46E9-9543-80E3E792D75B}" dt="2021-12-12T16:48:09.350" v="931" actId="47"/>
        <pc:sldMkLst>
          <pc:docMk/>
          <pc:sldMk cId="785940956" sldId="286"/>
        </pc:sldMkLst>
      </pc:sldChg>
      <pc:sldChg chg="del mod modShow">
        <pc:chgData name="Carol" userId="d25c4337e1e18509" providerId="LiveId" clId="{C01E924E-E2C3-46E9-9543-80E3E792D75B}" dt="2021-12-12T16:48:10.728" v="932" actId="47"/>
        <pc:sldMkLst>
          <pc:docMk/>
          <pc:sldMk cId="2453985905" sldId="287"/>
        </pc:sldMkLst>
      </pc:sldChg>
      <pc:sldChg chg="del mod modShow">
        <pc:chgData name="Carol" userId="d25c4337e1e18509" providerId="LiveId" clId="{C01E924E-E2C3-46E9-9543-80E3E792D75B}" dt="2021-12-12T16:48:13.465" v="935" actId="47"/>
        <pc:sldMkLst>
          <pc:docMk/>
          <pc:sldMk cId="2038868024" sldId="288"/>
        </pc:sldMkLst>
      </pc:sldChg>
      <pc:sldChg chg="del">
        <pc:chgData name="Carol" userId="d25c4337e1e18509" providerId="LiveId" clId="{C01E924E-E2C3-46E9-9543-80E3E792D75B}" dt="2021-12-12T16:26:05.323" v="818" actId="47"/>
        <pc:sldMkLst>
          <pc:docMk/>
          <pc:sldMk cId="2241903569" sldId="289"/>
        </pc:sldMkLst>
      </pc:sldChg>
      <pc:sldChg chg="del mod modShow">
        <pc:chgData name="Carol" userId="d25c4337e1e18509" providerId="LiveId" clId="{C01E924E-E2C3-46E9-9543-80E3E792D75B}" dt="2021-12-12T16:48:12.277" v="934" actId="47"/>
        <pc:sldMkLst>
          <pc:docMk/>
          <pc:sldMk cId="1791579172" sldId="291"/>
        </pc:sldMkLst>
      </pc:sldChg>
      <pc:sldChg chg="del mod modShow">
        <pc:chgData name="Carol" userId="d25c4337e1e18509" providerId="LiveId" clId="{C01E924E-E2C3-46E9-9543-80E3E792D75B}" dt="2021-12-12T16:48:11.529" v="933" actId="47"/>
        <pc:sldMkLst>
          <pc:docMk/>
          <pc:sldMk cId="3632795180" sldId="292"/>
        </pc:sldMkLst>
      </pc:sldChg>
      <pc:sldChg chg="del mod modShow">
        <pc:chgData name="Carol" userId="d25c4337e1e18509" providerId="LiveId" clId="{C01E924E-E2C3-46E9-9543-80E3E792D75B}" dt="2021-12-12T16:48:21.297" v="942" actId="47"/>
        <pc:sldMkLst>
          <pc:docMk/>
          <pc:sldMk cId="3032951584" sldId="293"/>
        </pc:sldMkLst>
      </pc:sldChg>
      <pc:sldChg chg="del mod modShow">
        <pc:chgData name="Carol" userId="d25c4337e1e18509" providerId="LiveId" clId="{C01E924E-E2C3-46E9-9543-80E3E792D75B}" dt="2021-12-12T16:48:15.762" v="937" actId="47"/>
        <pc:sldMkLst>
          <pc:docMk/>
          <pc:sldMk cId="531607394" sldId="296"/>
        </pc:sldMkLst>
      </pc:sldChg>
      <pc:sldChg chg="modSp mod ord">
        <pc:chgData name="Carol" userId="d25c4337e1e18509" providerId="LiveId" clId="{C01E924E-E2C3-46E9-9543-80E3E792D75B}" dt="2021-12-12T14:30:06.067" v="540"/>
        <pc:sldMkLst>
          <pc:docMk/>
          <pc:sldMk cId="1283102822" sldId="299"/>
        </pc:sldMkLst>
      </pc:sldChg>
      <pc:sldChg chg="del mod modShow">
        <pc:chgData name="Carol" userId="d25c4337e1e18509" providerId="LiveId" clId="{C01E924E-E2C3-46E9-9543-80E3E792D75B}" dt="2021-12-12T16:48:19.085" v="939" actId="47"/>
        <pc:sldMkLst>
          <pc:docMk/>
          <pc:sldMk cId="3988555290" sldId="306"/>
        </pc:sldMkLst>
      </pc:sldChg>
      <pc:sldChg chg="modSp mod">
        <pc:chgData name="Carol" userId="d25c4337e1e18509" providerId="LiveId" clId="{C01E924E-E2C3-46E9-9543-80E3E792D75B}" dt="2021-12-11T16:24:57.723" v="58" actId="27107"/>
        <pc:sldMkLst>
          <pc:docMk/>
          <pc:sldMk cId="1753544407" sldId="312"/>
        </pc:sldMkLst>
      </pc:sldChg>
      <pc:sldChg chg="modSp mod">
        <pc:chgData name="Carol" userId="d25c4337e1e18509" providerId="LiveId" clId="{C01E924E-E2C3-46E9-9543-80E3E792D75B}" dt="2021-12-11T16:25:16.294" v="82" actId="29295"/>
        <pc:sldMkLst>
          <pc:docMk/>
          <pc:sldMk cId="700022189" sldId="318"/>
        </pc:sldMkLst>
      </pc:sldChg>
      <pc:sldChg chg="modSp mod">
        <pc:chgData name="Carol" userId="d25c4337e1e18509" providerId="LiveId" clId="{C01E924E-E2C3-46E9-9543-80E3E792D75B}" dt="2021-12-11T16:00:35.519" v="1" actId="20577"/>
        <pc:sldMkLst>
          <pc:docMk/>
          <pc:sldMk cId="2034071099" sldId="1655"/>
        </pc:sldMkLst>
      </pc:sldChg>
      <pc:sldChg chg="del mod modShow">
        <pc:chgData name="Carol" userId="d25c4337e1e18509" providerId="LiveId" clId="{C01E924E-E2C3-46E9-9543-80E3E792D75B}" dt="2021-12-12T16:48:06.844" v="929" actId="47"/>
        <pc:sldMkLst>
          <pc:docMk/>
          <pc:sldMk cId="256101871" sldId="4416"/>
        </pc:sldMkLst>
      </pc:sldChg>
      <pc:sldChg chg="addSp modSp">
        <pc:chgData name="Carol" userId="d25c4337e1e18509" providerId="LiveId" clId="{C01E924E-E2C3-46E9-9543-80E3E792D75B}" dt="2021-12-12T15:34:14.315" v="649"/>
        <pc:sldMkLst>
          <pc:docMk/>
          <pc:sldMk cId="825581795" sldId="4418"/>
        </pc:sldMkLst>
      </pc:sldChg>
      <pc:sldChg chg="addSp modSp new mod">
        <pc:chgData name="Carol" userId="d25c4337e1e18509" providerId="LiveId" clId="{C01E924E-E2C3-46E9-9543-80E3E792D75B}" dt="2021-12-11T16:34:23.997" v="116" actId="1036"/>
        <pc:sldMkLst>
          <pc:docMk/>
          <pc:sldMk cId="1382916838" sldId="4419"/>
        </pc:sldMkLst>
      </pc:sldChg>
      <pc:sldChg chg="addSp delSp modSp new mod modClrScheme chgLayout modNotesTx">
        <pc:chgData name="Carol" userId="d25c4337e1e18509" providerId="LiveId" clId="{C01E924E-E2C3-46E9-9543-80E3E792D75B}" dt="2021-12-12T11:20:55.263" v="131"/>
        <pc:sldMkLst>
          <pc:docMk/>
          <pc:sldMk cId="501133181" sldId="4420"/>
        </pc:sldMkLst>
      </pc:sldChg>
      <pc:sldChg chg="addSp delSp modSp new mod">
        <pc:chgData name="Carol" userId="d25c4337e1e18509" providerId="LiveId" clId="{C01E924E-E2C3-46E9-9543-80E3E792D75B}" dt="2021-12-12T11:23:31.100" v="135" actId="1076"/>
        <pc:sldMkLst>
          <pc:docMk/>
          <pc:sldMk cId="1566983794" sldId="4421"/>
        </pc:sldMkLst>
      </pc:sldChg>
      <pc:sldChg chg="addSp delSp modSp new del mod modAnim">
        <pc:chgData name="Carol" userId="d25c4337e1e18509" providerId="LiveId" clId="{C01E924E-E2C3-46E9-9543-80E3E792D75B}" dt="2021-12-12T11:34:51.976" v="149" actId="47"/>
        <pc:sldMkLst>
          <pc:docMk/>
          <pc:sldMk cId="758028729" sldId="4422"/>
        </pc:sldMkLst>
      </pc:sldChg>
      <pc:sldChg chg="addSp modSp add mod modAnim">
        <pc:chgData name="Carol" userId="d25c4337e1e18509" providerId="LiveId" clId="{C01E924E-E2C3-46E9-9543-80E3E792D75B}" dt="2021-12-12T11:34:56.905" v="150"/>
        <pc:sldMkLst>
          <pc:docMk/>
          <pc:sldMk cId="2500958172" sldId="4423"/>
        </pc:sldMkLst>
      </pc:sldChg>
      <pc:sldChg chg="addSp delSp modSp new del mod modAnim">
        <pc:chgData name="Carol" userId="d25c4337e1e18509" providerId="LiveId" clId="{C01E924E-E2C3-46E9-9543-80E3E792D75B}" dt="2021-12-12T14:26:51.249" v="514" actId="47"/>
        <pc:sldMkLst>
          <pc:docMk/>
          <pc:sldMk cId="2111787554" sldId="4424"/>
        </pc:sldMkLst>
      </pc:sldChg>
      <pc:sldChg chg="new del">
        <pc:chgData name="Carol" userId="d25c4337e1e18509" providerId="LiveId" clId="{C01E924E-E2C3-46E9-9543-80E3E792D75B}" dt="2021-12-12T15:34:19.283" v="650" actId="47"/>
        <pc:sldMkLst>
          <pc:docMk/>
          <pc:sldMk cId="992019463" sldId="4425"/>
        </pc:sldMkLst>
      </pc:sldChg>
      <pc:sldChg chg="modSp add mod">
        <pc:chgData name="Carol" userId="d25c4337e1e18509" providerId="LiveId" clId="{C01E924E-E2C3-46E9-9543-80E3E792D75B}" dt="2021-12-12T14:06:40.195" v="303" actId="29295"/>
        <pc:sldMkLst>
          <pc:docMk/>
          <pc:sldMk cId="2024140099" sldId="4426"/>
        </pc:sldMkLst>
      </pc:sldChg>
      <pc:sldChg chg="addSp modSp new mod">
        <pc:chgData name="Carol" userId="d25c4337e1e18509" providerId="LiveId" clId="{C01E924E-E2C3-46E9-9543-80E3E792D75B}" dt="2021-12-12T14:28:35.799" v="536" actId="1076"/>
        <pc:sldMkLst>
          <pc:docMk/>
          <pc:sldMk cId="727907226" sldId="4427"/>
        </pc:sldMkLst>
      </pc:sldChg>
      <pc:sldChg chg="addSp delSp modSp add del mod modAnim">
        <pc:chgData name="Carol" userId="d25c4337e1e18509" providerId="LiveId" clId="{C01E924E-E2C3-46E9-9543-80E3E792D75B}" dt="2021-12-12T14:18:14.691" v="485" actId="47"/>
        <pc:sldMkLst>
          <pc:docMk/>
          <pc:sldMk cId="2893808043" sldId="4427"/>
        </pc:sldMkLst>
      </pc:sldChg>
      <pc:sldChg chg="addSp delSp modSp add del mod modAnim">
        <pc:chgData name="Carol" userId="d25c4337e1e18509" providerId="LiveId" clId="{C01E924E-E2C3-46E9-9543-80E3E792D75B}" dt="2021-12-12T14:18:14.691" v="485" actId="47"/>
        <pc:sldMkLst>
          <pc:docMk/>
          <pc:sldMk cId="1099799015" sldId="4428"/>
        </pc:sldMkLst>
      </pc:sldChg>
      <pc:sldChg chg="addSp modSp new mod">
        <pc:chgData name="Carol" userId="d25c4337e1e18509" providerId="LiveId" clId="{C01E924E-E2C3-46E9-9543-80E3E792D75B}" dt="2021-12-12T14:28:45.709" v="538" actId="1076"/>
        <pc:sldMkLst>
          <pc:docMk/>
          <pc:sldMk cId="2293015466" sldId="4428"/>
        </pc:sldMkLst>
      </pc:sldChg>
      <pc:sldChg chg="addSp modSp new mod">
        <pc:chgData name="Carol" userId="d25c4337e1e18509" providerId="LiveId" clId="{C01E924E-E2C3-46E9-9543-80E3E792D75B}" dt="2021-12-12T15:25:38.995" v="559" actId="14100"/>
        <pc:sldMkLst>
          <pc:docMk/>
          <pc:sldMk cId="46644178" sldId="4429"/>
        </pc:sldMkLst>
      </pc:sldChg>
      <pc:sldChg chg="addSp delSp modSp add mod modAnim">
        <pc:chgData name="Carol" userId="d25c4337e1e18509" providerId="LiveId" clId="{C01E924E-E2C3-46E9-9543-80E3E792D75B}" dt="2021-12-12T15:18:49.336" v="548"/>
        <pc:sldMkLst>
          <pc:docMk/>
          <pc:sldMk cId="3570498994" sldId="4430"/>
        </pc:sldMkLst>
      </pc:sldChg>
      <pc:sldChg chg="addSp modSp new mod">
        <pc:chgData name="Carol" userId="d25c4337e1e18509" providerId="LiveId" clId="{C01E924E-E2C3-46E9-9543-80E3E792D75B}" dt="2021-12-12T15:30:56.518" v="586" actId="20577"/>
        <pc:sldMkLst>
          <pc:docMk/>
          <pc:sldMk cId="3276602767" sldId="4431"/>
        </pc:sldMkLst>
      </pc:sldChg>
      <pc:sldChg chg="addSp modSp new mod">
        <pc:chgData name="Carol" userId="d25c4337e1e18509" providerId="LiveId" clId="{C01E924E-E2C3-46E9-9543-80E3E792D75B}" dt="2021-12-12T15:32:11.781" v="626" actId="6549"/>
        <pc:sldMkLst>
          <pc:docMk/>
          <pc:sldMk cId="3646118666" sldId="4432"/>
        </pc:sldMkLst>
      </pc:sldChg>
      <pc:sldChg chg="addSp modSp new mod">
        <pc:chgData name="Carol" userId="d25c4337e1e18509" providerId="LiveId" clId="{C01E924E-E2C3-46E9-9543-80E3E792D75B}" dt="2021-12-12T15:33:17.971" v="648" actId="20577"/>
        <pc:sldMkLst>
          <pc:docMk/>
          <pc:sldMk cId="1370005966" sldId="4433"/>
        </pc:sldMkLst>
      </pc:sldChg>
      <pc:sldChg chg="addSp modSp new mod">
        <pc:chgData name="Carol" userId="d25c4337e1e18509" providerId="LiveId" clId="{C01E924E-E2C3-46E9-9543-80E3E792D75B}" dt="2021-12-12T15:39:03.702" v="721" actId="1076"/>
        <pc:sldMkLst>
          <pc:docMk/>
          <pc:sldMk cId="855934195" sldId="4434"/>
        </pc:sldMkLst>
      </pc:sldChg>
      <pc:sldChg chg="addSp modSp new mod modClrScheme chgLayout">
        <pc:chgData name="Carol" userId="d25c4337e1e18509" providerId="LiveId" clId="{C01E924E-E2C3-46E9-9543-80E3E792D75B}" dt="2021-12-12T15:56:00.548" v="788" actId="1076"/>
        <pc:sldMkLst>
          <pc:docMk/>
          <pc:sldMk cId="3604167672" sldId="4435"/>
        </pc:sldMkLst>
      </pc:sldChg>
      <pc:sldChg chg="addSp modSp new del mod">
        <pc:chgData name="Carol" userId="d25c4337e1e18509" providerId="LiveId" clId="{C01E924E-E2C3-46E9-9543-80E3E792D75B}" dt="2021-12-12T16:44:45.588" v="912" actId="47"/>
        <pc:sldMkLst>
          <pc:docMk/>
          <pc:sldMk cId="3979935868" sldId="4436"/>
        </pc:sldMkLst>
      </pc:sldChg>
      <pc:sldChg chg="addSp modSp new mod ord">
        <pc:chgData name="Carol" userId="d25c4337e1e18509" providerId="LiveId" clId="{C01E924E-E2C3-46E9-9543-80E3E792D75B}" dt="2021-12-12T16:37:59.176" v="893"/>
        <pc:sldMkLst>
          <pc:docMk/>
          <pc:sldMk cId="2998298417" sldId="4437"/>
        </pc:sldMkLst>
      </pc:sldChg>
      <pc:sldChg chg="addSp modSp new mod">
        <pc:chgData name="Carol" userId="d25c4337e1e18509" providerId="LiveId" clId="{C01E924E-E2C3-46E9-9543-80E3E792D75B}" dt="2021-12-12T16:40:55.759" v="911" actId="1076"/>
        <pc:sldMkLst>
          <pc:docMk/>
          <pc:sldMk cId="1025924033" sldId="4438"/>
        </pc:sldMkLst>
      </pc:sldChg>
      <pc:sldChg chg="addSp modSp new mod">
        <pc:chgData name="Carol" userId="d25c4337e1e18509" providerId="LiveId" clId="{C01E924E-E2C3-46E9-9543-80E3E792D75B}" dt="2021-12-12T16:47:16.905" v="928" actId="1076"/>
        <pc:sldMkLst>
          <pc:docMk/>
          <pc:sldMk cId="3644528056" sldId="443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Gartner forecast for worldwide public cloud service revenue </c:v>
                </c:pt>
              </c:strCache>
            </c:strRef>
          </c:tx>
          <c:spPr>
            <a:ln w="28575"/>
          </c:spPr>
          <c:explosion val="2"/>
          <c:dPt>
            <c:idx val="0"/>
            <c:bubble3D val="0"/>
            <c:explosion val="0"/>
            <c:spPr>
              <a:solidFill>
                <a:schemeClr val="accent2"/>
              </a:solidFill>
              <a:ln w="28575">
                <a:solidFill>
                  <a:schemeClr val="lt1"/>
                </a:solidFill>
              </a:ln>
              <a:effectLst/>
            </c:spPr>
            <c:extLst>
              <c:ext xmlns:c16="http://schemas.microsoft.com/office/drawing/2014/chart" uri="{C3380CC4-5D6E-409C-BE32-E72D297353CC}">
                <c16:uniqueId val="{00000002-13D8-4EFA-8285-6455DB368525}"/>
              </c:ext>
            </c:extLst>
          </c:dPt>
          <c:dPt>
            <c:idx val="1"/>
            <c:bubble3D val="0"/>
            <c:explosion val="0"/>
            <c:spPr>
              <a:solidFill>
                <a:schemeClr val="accent1"/>
              </a:solidFill>
              <a:ln w="28575">
                <a:solidFill>
                  <a:schemeClr val="lt1"/>
                </a:solidFill>
              </a:ln>
              <a:effectLst/>
            </c:spPr>
            <c:extLst>
              <c:ext xmlns:c16="http://schemas.microsoft.com/office/drawing/2014/chart" uri="{C3380CC4-5D6E-409C-BE32-E72D297353CC}">
                <c16:uniqueId val="{00000003-13D8-4EFA-8285-6455DB368525}"/>
              </c:ext>
            </c:extLst>
          </c:dPt>
          <c:dPt>
            <c:idx val="2"/>
            <c:bubble3D val="0"/>
            <c:explosion val="0"/>
            <c:spPr>
              <a:solidFill>
                <a:schemeClr val="tx1">
                  <a:lumMod val="65000"/>
                  <a:lumOff val="35000"/>
                </a:schemeClr>
              </a:solidFill>
              <a:ln w="28575">
                <a:solidFill>
                  <a:schemeClr val="lt1"/>
                </a:solidFill>
              </a:ln>
              <a:effectLst/>
            </c:spPr>
            <c:extLst>
              <c:ext xmlns:c16="http://schemas.microsoft.com/office/drawing/2014/chart" uri="{C3380CC4-5D6E-409C-BE32-E72D297353CC}">
                <c16:uniqueId val="{00000004-13D8-4EFA-8285-6455DB368525}"/>
              </c:ext>
            </c:extLst>
          </c:dPt>
          <c:dLbls>
            <c:dLbl>
              <c:idx val="0"/>
              <c:layout>
                <c:manualLayout>
                  <c:x val="-0.13920285434344554"/>
                  <c:y val="-7.840109257528452E-2"/>
                </c:manualLayout>
              </c:layout>
              <c:tx>
                <c:rich>
                  <a:bodyPr rot="0" spcFirstLastPara="1" vertOverflow="ellipsis" vert="horz" wrap="square" lIns="38100" tIns="19050" rIns="38100" bIns="19050" anchor="ctr" anchorCtr="1">
                    <a:spAutoFit/>
                  </a:bodyPr>
                  <a:lstStyle/>
                  <a:p>
                    <a:pPr>
                      <a:defRPr sz="1400" b="0" i="0" u="none" strike="noStrike" kern="1200" baseline="0">
                        <a:solidFill>
                          <a:schemeClr val="accent3"/>
                        </a:solidFill>
                        <a:latin typeface="+mj-lt"/>
                        <a:ea typeface="+mn-ea"/>
                        <a:cs typeface="+mn-cs"/>
                      </a:defRPr>
                    </a:pPr>
                    <a:r>
                      <a:rPr lang="en-US" dirty="0">
                        <a:solidFill>
                          <a:schemeClr val="accent3"/>
                        </a:solidFill>
                      </a:rPr>
                      <a:t>$18.8B</a:t>
                    </a: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accent3"/>
                      </a:solidFill>
                      <a:latin typeface="+mj-lt"/>
                      <a:ea typeface="+mn-ea"/>
                      <a:cs typeface="+mn-cs"/>
                    </a:defRPr>
                  </a:pPr>
                  <a:endParaRPr lang="pt-BR"/>
                </a:p>
              </c:txPr>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3D8-4EFA-8285-6455DB368525}"/>
                </c:ext>
              </c:extLst>
            </c:dLbl>
            <c:dLbl>
              <c:idx val="1"/>
              <c:layout>
                <c:manualLayout>
                  <c:x val="0.12853858170188379"/>
                  <c:y val="-9.0863902006914757E-2"/>
                </c:manualLayout>
              </c:layout>
              <c:tx>
                <c:rich>
                  <a:bodyPr/>
                  <a:lstStyle/>
                  <a:p>
                    <a:r>
                      <a:rPr lang="en-US" dirty="0">
                        <a:solidFill>
                          <a:schemeClr val="bg1"/>
                        </a:solidFill>
                      </a:rPr>
                      <a:t>$85.1B</a:t>
                    </a:r>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3D8-4EFA-8285-6455DB368525}"/>
                </c:ext>
              </c:extLst>
            </c:dLbl>
            <c:dLbl>
              <c:idx val="2"/>
              <c:layout>
                <c:manualLayout>
                  <c:x val="-0.13895698149483307"/>
                  <c:y val="0.13859633263079985"/>
                </c:manualLayout>
              </c:layout>
              <c:tx>
                <c:rich>
                  <a:bodyPr/>
                  <a:lstStyle/>
                  <a:p>
                    <a:r>
                      <a:rPr lang="en-US" dirty="0"/>
                      <a:t>$39.5B</a:t>
                    </a:r>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3D8-4EFA-8285-6455DB368525}"/>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j-lt"/>
                    <a:ea typeface="+mn-ea"/>
                    <a:cs typeface="+mn-cs"/>
                  </a:defRPr>
                </a:pPr>
                <a:endParaRPr lang="pt-BR"/>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PaaS</c:v>
                </c:pt>
                <c:pt idx="1">
                  <c:v>SaaS</c:v>
                </c:pt>
                <c:pt idx="2">
                  <c:v>IaaS</c:v>
                </c:pt>
              </c:strCache>
            </c:strRef>
          </c:cat>
          <c:val>
            <c:numRef>
              <c:f>Sheet1!$B$2:$B$4</c:f>
              <c:numCache>
                <c:formatCode>"$"#,##0.00_);[Red]\("$"#,##0.00\)</c:formatCode>
                <c:ptCount val="3"/>
                <c:pt idx="0">
                  <c:v>18.8</c:v>
                </c:pt>
                <c:pt idx="1">
                  <c:v>85.1</c:v>
                </c:pt>
                <c:pt idx="2">
                  <c:v>39.5</c:v>
                </c:pt>
              </c:numCache>
            </c:numRef>
          </c:val>
          <c:extLst>
            <c:ext xmlns:c16="http://schemas.microsoft.com/office/drawing/2014/chart" uri="{C3380CC4-5D6E-409C-BE32-E72D297353CC}">
              <c16:uniqueId val="{00000000-13D8-4EFA-8285-6455DB368525}"/>
            </c:ext>
          </c:extLst>
        </c:ser>
        <c:dLbls>
          <c:showLegendKey val="0"/>
          <c:showVal val="0"/>
          <c:showCatName val="0"/>
          <c:showSerName val="0"/>
          <c:showPercent val="0"/>
          <c:showBubbleSize val="0"/>
          <c:showLeaderLines val="1"/>
        </c:dLbls>
        <c:firstSliceAng val="92"/>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3A3B6B-DA47-6145-A916-4C71632D9FE2}" type="datetimeFigureOut">
              <a:rPr lang="en-US" smtClean="0"/>
              <a:t>3/12/2025</a:t>
            </a:fld>
            <a:endParaRPr lang="en-US" dirty="0"/>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9CAFCE-C102-6747-9B79-E03F9BCB8C76}" type="slidenum">
              <a:rPr lang="en-US" smtClean="0"/>
              <a:t>‹#›</a:t>
            </a:fld>
            <a:endParaRPr lang="en-US" dirty="0"/>
          </a:p>
        </p:txBody>
      </p:sp>
    </p:spTree>
    <p:extLst>
      <p:ext uri="{BB962C8B-B14F-4D97-AF65-F5344CB8AC3E}">
        <p14:creationId xmlns:p14="http://schemas.microsoft.com/office/powerpoint/2010/main" val="1320628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a:t>
            </a:fld>
            <a:endParaRPr lang="en-US" dirty="0"/>
          </a:p>
        </p:txBody>
      </p:sp>
    </p:spTree>
    <p:extLst>
      <p:ext uri="{BB962C8B-B14F-4D97-AF65-F5344CB8AC3E}">
        <p14:creationId xmlns:p14="http://schemas.microsoft.com/office/powerpoint/2010/main" val="376758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r>
              <a:rPr lang="pt-BR" dirty="0"/>
              <a:t>Deixar o e-mail do professor alinhado com o final do texto.</a:t>
            </a: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a:t>
            </a:fld>
            <a:endParaRPr lang="en-US" dirty="0"/>
          </a:p>
        </p:txBody>
      </p:sp>
    </p:spTree>
    <p:extLst>
      <p:ext uri="{BB962C8B-B14F-4D97-AF65-F5344CB8AC3E}">
        <p14:creationId xmlns:p14="http://schemas.microsoft.com/office/powerpoint/2010/main" val="376758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6</a:t>
            </a:fld>
            <a:endParaRPr lang="en-US" dirty="0"/>
          </a:p>
        </p:txBody>
      </p:sp>
    </p:spTree>
    <p:extLst>
      <p:ext uri="{BB962C8B-B14F-4D97-AF65-F5344CB8AC3E}">
        <p14:creationId xmlns:p14="http://schemas.microsoft.com/office/powerpoint/2010/main" val="2019548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820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https://www.gartner.com/en/newsroom/press-releases/2018-09-12-gartner-forecasts-worldwide-public-cloud-revenue-to-grow-17-percent-in-2019</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13B023-EBA1-4257-9081-2BE094506D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3944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base" latinLnBrk="0" hangingPunct="1">
              <a:lnSpc>
                <a:spcPct val="90000"/>
              </a:lnSpc>
              <a:spcBef>
                <a:spcPts val="0"/>
              </a:spcBef>
              <a:spcAft>
                <a:spcPts val="333"/>
              </a:spcAft>
              <a:buClrTx/>
              <a:buSzTx/>
              <a:buFontTx/>
              <a:buNone/>
              <a:tabLst/>
              <a:defRPr/>
            </a:pPr>
            <a:r>
              <a:rPr lang="en-US" sz="1200" dirty="0"/>
              <a:t>The </a:t>
            </a:r>
            <a:r>
              <a:rPr lang="en-US" sz="1200" b="1" dirty="0"/>
              <a:t>Azure Hybrid Benefit </a:t>
            </a:r>
            <a:r>
              <a:rPr lang="en-US" sz="1200" dirty="0"/>
              <a:t>helps maximize your existing investments in on-premises licenses with discounted rates on SQL Database. </a:t>
            </a:r>
            <a:br>
              <a:rPr lang="en-US" sz="1200" dirty="0"/>
            </a:br>
            <a:r>
              <a:rPr lang="en-US" sz="1200" dirty="0"/>
              <a:t> </a:t>
            </a:r>
            <a:endParaRPr lang="en-US" dirty="0"/>
          </a:p>
          <a:p>
            <a:r>
              <a:rPr lang="en-US" dirty="0"/>
              <a:t>*Note that the Azure Hybrid Benefit for SQL is an Azure benefit for customers with active Software Assurance (including subscription licensing) on their SQL cores.</a:t>
            </a:r>
          </a:p>
          <a:p>
            <a:r>
              <a:rPr lang="en-US" dirty="0"/>
              <a:t>Customers can use their licenses on premises, or as vCores towards eligible Azure data services. </a:t>
            </a:r>
          </a:p>
          <a:p>
            <a:r>
              <a:rPr lang="en-US" dirty="0"/>
              <a:t>By using this benefit, the customer is charged the ‘base rate’ in Azure, which excludes the charges. </a:t>
            </a:r>
            <a:r>
              <a:rPr kumimoji="0" lang="en-US" sz="1200" b="0" i="0" u="none" strike="noStrike" kern="1200" cap="none" spc="0" normalizeH="0" baseline="0" noProof="0" dirty="0">
                <a:ln>
                  <a:noFill/>
                </a:ln>
                <a:solidFill>
                  <a:srgbClr val="000000"/>
                </a:solidFill>
                <a:effectLst/>
                <a:uLnTx/>
                <a:uFillTx/>
                <a:latin typeface="Segoe UI"/>
                <a:ea typeface="+mn-ea"/>
                <a:cs typeface="+mn-cs"/>
              </a:rPr>
              <a:t>The ‘base rate’ is the cost of compute, storage, backup, and any I/O charges that may apply. SQL license costs are waived.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Calculations based on scenarios running 744 hours/month for 12 months at 3-year Reserved Capacity. Prices as of 10/24/2018, subject to change. SQL Server calculations based on 8 vCore Azure SQL Database Managed Instance Business Critical in US West 2 running at Azure Hybrid Benefit rate. AWS calculations based on RDS for SQL EE for db.r4.2xlarge on US West (Oregon) in a multi AZ deployment for Reserved Instances under Standard 3-year term, all upfront payment. Extended security updates cost used for AWS is based on Windows Server Standard open NL ERP pricing in USD. Actual savings may vary based on region, instance size, and performance tier. Savings exclude Software Assurance costs, which may vary based on Volume Licensing agreement. Contact your sales representative for details.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9475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11</a:t>
            </a:fld>
            <a:endParaRPr lang="en-US" dirty="0"/>
          </a:p>
        </p:txBody>
      </p:sp>
    </p:spTree>
    <p:extLst>
      <p:ext uri="{BB962C8B-B14F-4D97-AF65-F5344CB8AC3E}">
        <p14:creationId xmlns:p14="http://schemas.microsoft.com/office/powerpoint/2010/main" val="3370357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31</a:t>
            </a:fld>
            <a:endParaRPr lang="en-US" dirty="0"/>
          </a:p>
        </p:txBody>
      </p:sp>
    </p:spTree>
    <p:extLst>
      <p:ext uri="{BB962C8B-B14F-4D97-AF65-F5344CB8AC3E}">
        <p14:creationId xmlns:p14="http://schemas.microsoft.com/office/powerpoint/2010/main" val="376758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32</a:t>
            </a:fld>
            <a:endParaRPr lang="en-US" dirty="0"/>
          </a:p>
        </p:txBody>
      </p:sp>
    </p:spTree>
    <p:extLst>
      <p:ext uri="{BB962C8B-B14F-4D97-AF65-F5344CB8AC3E}">
        <p14:creationId xmlns:p14="http://schemas.microsoft.com/office/powerpoint/2010/main" val="376758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9299"/>
            <a:ext cx="7772400" cy="110354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7349"/>
            <a:ext cx="6400800" cy="1315667"/>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3/12/2025</a:t>
            </a:fld>
            <a:endParaRPr lang="en-US" dirty="0"/>
          </a:p>
        </p:txBody>
      </p:sp>
      <p:sp>
        <p:nvSpPr>
          <p:cNvPr id="5" name="Footer Placeholder 4"/>
          <p:cNvSpPr>
            <a:spLocks noGrp="1"/>
          </p:cNvSpPr>
          <p:nvPr>
            <p:ph type="ftr" sz="quarter" idx="11"/>
          </p:nvPr>
        </p:nvSpPr>
        <p:spPr>
          <a:xfrm>
            <a:off x="3124200" y="4771679"/>
            <a:ext cx="2895600" cy="274097"/>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a:t>
            </a:fld>
            <a:endParaRPr lang="en-US" dirty="0"/>
          </a:p>
        </p:txBody>
      </p:sp>
    </p:spTree>
    <p:extLst>
      <p:ext uri="{BB962C8B-B14F-4D97-AF65-F5344CB8AC3E}">
        <p14:creationId xmlns:p14="http://schemas.microsoft.com/office/powerpoint/2010/main" val="221244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1262"/>
            <a:ext cx="8229600" cy="339761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3/12/2025</a:t>
            </a:fld>
            <a:endParaRPr lang="en-US" dirty="0"/>
          </a:p>
        </p:txBody>
      </p:sp>
      <p:sp>
        <p:nvSpPr>
          <p:cNvPr id="5" name="Footer Placeholder 4"/>
          <p:cNvSpPr>
            <a:spLocks noGrp="1"/>
          </p:cNvSpPr>
          <p:nvPr>
            <p:ph type="ftr" sz="quarter" idx="11"/>
          </p:nvPr>
        </p:nvSpPr>
        <p:spPr>
          <a:xfrm>
            <a:off x="3124200" y="4771679"/>
            <a:ext cx="2895600" cy="274097"/>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a:t>
            </a:fld>
            <a:endParaRPr lang="en-US" dirty="0"/>
          </a:p>
        </p:txBody>
      </p:sp>
    </p:spTree>
    <p:extLst>
      <p:ext uri="{BB962C8B-B14F-4D97-AF65-F5344CB8AC3E}">
        <p14:creationId xmlns:p14="http://schemas.microsoft.com/office/powerpoint/2010/main" val="3869087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925"/>
            <a:ext cx="2057400" cy="329751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925"/>
            <a:ext cx="6019800" cy="329751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3/12/2025</a:t>
            </a:fld>
            <a:endParaRPr lang="en-US" dirty="0"/>
          </a:p>
        </p:txBody>
      </p:sp>
      <p:sp>
        <p:nvSpPr>
          <p:cNvPr id="5" name="Footer Placeholder 4"/>
          <p:cNvSpPr>
            <a:spLocks noGrp="1"/>
          </p:cNvSpPr>
          <p:nvPr>
            <p:ph type="ftr" sz="quarter" idx="11"/>
          </p:nvPr>
        </p:nvSpPr>
        <p:spPr>
          <a:xfrm>
            <a:off x="3124200" y="4771679"/>
            <a:ext cx="2895600" cy="274097"/>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a:t>
            </a:fld>
            <a:endParaRPr lang="en-US" dirty="0"/>
          </a:p>
        </p:txBody>
      </p:sp>
    </p:spTree>
    <p:extLst>
      <p:ext uri="{BB962C8B-B14F-4D97-AF65-F5344CB8AC3E}">
        <p14:creationId xmlns:p14="http://schemas.microsoft.com/office/powerpoint/2010/main" val="3217430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ogo +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635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Logo +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932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9793" y="1171567"/>
            <a:ext cx="3673603" cy="930202"/>
          </a:xfrm>
        </p:spPr>
        <p:txBody>
          <a:bodyPr wrap="square">
            <a:spAutoFit/>
          </a:bodyPr>
          <a:lstStyle>
            <a:lvl1pPr marL="0" indent="0">
              <a:lnSpc>
                <a:spcPct val="110000"/>
              </a:lnSpc>
              <a:spcBef>
                <a:spcPts val="900"/>
              </a:spcBef>
              <a:buNone/>
              <a:defRPr sz="1350">
                <a:latin typeface="+mn-lt"/>
              </a:defRPr>
            </a:lvl1pPr>
            <a:lvl2pPr marL="171450" indent="0">
              <a:buNone/>
              <a:defRPr sz="1200"/>
            </a:lvl2pPr>
            <a:lvl3pPr marL="342900" indent="0">
              <a:buNone/>
              <a:defRPr sz="900"/>
            </a:lvl3pPr>
            <a:lvl4pPr marL="514350" indent="0">
              <a:buNone/>
              <a:defRPr sz="825"/>
            </a:lvl4pPr>
            <a:lvl5pPr marL="685800" indent="0">
              <a:buNone/>
              <a:defRPr sz="8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8876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1262"/>
            <a:ext cx="8229600" cy="339761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3/12/2025</a:t>
            </a:fld>
            <a:endParaRPr lang="en-US" dirty="0"/>
          </a:p>
        </p:txBody>
      </p:sp>
      <p:sp>
        <p:nvSpPr>
          <p:cNvPr id="5" name="Footer Placeholder 4"/>
          <p:cNvSpPr>
            <a:spLocks noGrp="1"/>
          </p:cNvSpPr>
          <p:nvPr>
            <p:ph type="ftr" sz="quarter" idx="11"/>
          </p:nvPr>
        </p:nvSpPr>
        <p:spPr>
          <a:xfrm>
            <a:off x="3124200" y="4771679"/>
            <a:ext cx="2895600" cy="274097"/>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a:t>
            </a:fld>
            <a:endParaRPr lang="en-US" dirty="0"/>
          </a:p>
        </p:txBody>
      </p:sp>
    </p:spTree>
    <p:extLst>
      <p:ext uri="{BB962C8B-B14F-4D97-AF65-F5344CB8AC3E}">
        <p14:creationId xmlns:p14="http://schemas.microsoft.com/office/powerpoint/2010/main" val="2447047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8236"/>
            <a:ext cx="7772400" cy="1022502"/>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2055"/>
            <a:ext cx="7772400" cy="1126182"/>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3/12/2025</a:t>
            </a:fld>
            <a:endParaRPr lang="en-US" dirty="0"/>
          </a:p>
        </p:txBody>
      </p:sp>
      <p:sp>
        <p:nvSpPr>
          <p:cNvPr id="5" name="Footer Placeholder 4"/>
          <p:cNvSpPr>
            <a:spLocks noGrp="1"/>
          </p:cNvSpPr>
          <p:nvPr>
            <p:ph type="ftr" sz="quarter" idx="11"/>
          </p:nvPr>
        </p:nvSpPr>
        <p:spPr>
          <a:xfrm>
            <a:off x="3124200" y="4771679"/>
            <a:ext cx="2895600" cy="274097"/>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a:t>
            </a:fld>
            <a:endParaRPr lang="en-US" dirty="0"/>
          </a:p>
        </p:txBody>
      </p:sp>
    </p:spTree>
    <p:extLst>
      <p:ext uri="{BB962C8B-B14F-4D97-AF65-F5344CB8AC3E}">
        <p14:creationId xmlns:p14="http://schemas.microsoft.com/office/powerpoint/2010/main" val="793442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902139"/>
            <a:ext cx="4038600" cy="255029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2139"/>
            <a:ext cx="4038600" cy="255029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3/12/2025</a:t>
            </a:fld>
            <a:endParaRPr lang="en-US" dirty="0"/>
          </a:p>
        </p:txBody>
      </p:sp>
      <p:sp>
        <p:nvSpPr>
          <p:cNvPr id="6" name="Footer Placeholder 5"/>
          <p:cNvSpPr>
            <a:spLocks noGrp="1"/>
          </p:cNvSpPr>
          <p:nvPr>
            <p:ph type="ftr" sz="quarter" idx="11"/>
          </p:nvPr>
        </p:nvSpPr>
        <p:spPr>
          <a:xfrm>
            <a:off x="3124200" y="4771679"/>
            <a:ext cx="2895600" cy="274097"/>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a:t>
            </a:fld>
            <a:endParaRPr lang="en-US" dirty="0"/>
          </a:p>
        </p:txBody>
      </p:sp>
    </p:spTree>
    <p:extLst>
      <p:ext uri="{BB962C8B-B14F-4D97-AF65-F5344CB8AC3E}">
        <p14:creationId xmlns:p14="http://schemas.microsoft.com/office/powerpoint/2010/main" val="1699913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2401"/>
            <a:ext cx="4040188" cy="480266"/>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2667"/>
            <a:ext cx="4040188" cy="296621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2401"/>
            <a:ext cx="4041775" cy="480266"/>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2667"/>
            <a:ext cx="4041775" cy="296621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3/12/2025</a:t>
            </a:fld>
            <a:endParaRPr lang="en-US" dirty="0"/>
          </a:p>
        </p:txBody>
      </p:sp>
      <p:sp>
        <p:nvSpPr>
          <p:cNvPr id="8" name="Footer Placeholder 7"/>
          <p:cNvSpPr>
            <a:spLocks noGrp="1"/>
          </p:cNvSpPr>
          <p:nvPr>
            <p:ph type="ftr" sz="quarter" idx="11"/>
          </p:nvPr>
        </p:nvSpPr>
        <p:spPr>
          <a:xfrm>
            <a:off x="3124200" y="4771679"/>
            <a:ext cx="2895600" cy="274097"/>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a:t>
            </a:fld>
            <a:endParaRPr lang="en-US" dirty="0"/>
          </a:p>
        </p:txBody>
      </p:sp>
    </p:spTree>
    <p:extLst>
      <p:ext uri="{BB962C8B-B14F-4D97-AF65-F5344CB8AC3E}">
        <p14:creationId xmlns:p14="http://schemas.microsoft.com/office/powerpoint/2010/main" val="1669302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3/12/2025</a:t>
            </a:fld>
            <a:endParaRPr lang="en-US" dirty="0"/>
          </a:p>
        </p:txBody>
      </p:sp>
      <p:sp>
        <p:nvSpPr>
          <p:cNvPr id="4" name="Footer Placeholder 3"/>
          <p:cNvSpPr>
            <a:spLocks noGrp="1"/>
          </p:cNvSpPr>
          <p:nvPr>
            <p:ph type="ftr" sz="quarter" idx="11"/>
          </p:nvPr>
        </p:nvSpPr>
        <p:spPr>
          <a:xfrm>
            <a:off x="3124200" y="4771679"/>
            <a:ext cx="2895600" cy="274097"/>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a:t>
            </a:fld>
            <a:endParaRPr lang="en-US" dirty="0"/>
          </a:p>
        </p:txBody>
      </p:sp>
    </p:spTree>
    <p:extLst>
      <p:ext uri="{BB962C8B-B14F-4D97-AF65-F5344CB8AC3E}">
        <p14:creationId xmlns:p14="http://schemas.microsoft.com/office/powerpoint/2010/main" val="2401589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3/12/2025</a:t>
            </a:fld>
            <a:endParaRPr lang="en-US" dirty="0"/>
          </a:p>
        </p:txBody>
      </p:sp>
      <p:sp>
        <p:nvSpPr>
          <p:cNvPr id="3" name="Footer Placeholder 2"/>
          <p:cNvSpPr>
            <a:spLocks noGrp="1"/>
          </p:cNvSpPr>
          <p:nvPr>
            <p:ph type="ftr" sz="quarter" idx="11"/>
          </p:nvPr>
        </p:nvSpPr>
        <p:spPr>
          <a:xfrm>
            <a:off x="3124200" y="4771679"/>
            <a:ext cx="2895600" cy="274097"/>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a:t>
            </a:fld>
            <a:endParaRPr lang="en-US" dirty="0"/>
          </a:p>
        </p:txBody>
      </p:sp>
      <p:pic>
        <p:nvPicPr>
          <p:cNvPr id="6" name="Picture 5" descr="A black background with pink text&#10;&#10;AI-generated content may be incorrect.">
            <a:extLst>
              <a:ext uri="{FF2B5EF4-FFF2-40B4-BE49-F238E27FC236}">
                <a16:creationId xmlns:a16="http://schemas.microsoft.com/office/drawing/2014/main" id="{CAB2DB89-3BBD-4167-2F90-9B0F4D4F8998}"/>
              </a:ext>
            </a:extLst>
          </p:cNvPr>
          <p:cNvPicPr>
            <a:picLocks noChangeAspect="1"/>
          </p:cNvPicPr>
          <p:nvPr userDrawn="1"/>
        </p:nvPicPr>
        <p:blipFill>
          <a:blip r:embed="rId2"/>
          <a:srcRect l="-417" t="42793" r="-1318" b="36836"/>
          <a:stretch/>
        </p:blipFill>
        <p:spPr>
          <a:xfrm>
            <a:off x="48233" y="4865376"/>
            <a:ext cx="1809750" cy="203829"/>
          </a:xfrm>
          <a:prstGeom prst="rect">
            <a:avLst/>
          </a:prstGeom>
        </p:spPr>
      </p:pic>
    </p:spTree>
    <p:extLst>
      <p:ext uri="{BB962C8B-B14F-4D97-AF65-F5344CB8AC3E}">
        <p14:creationId xmlns:p14="http://schemas.microsoft.com/office/powerpoint/2010/main" val="2378211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978"/>
            <a:ext cx="3008313" cy="872345"/>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977"/>
            <a:ext cx="5111750" cy="43939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7323"/>
            <a:ext cx="3008313" cy="352155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3/12/2025</a:t>
            </a:fld>
            <a:endParaRPr lang="en-US" dirty="0"/>
          </a:p>
        </p:txBody>
      </p:sp>
      <p:sp>
        <p:nvSpPr>
          <p:cNvPr id="6" name="Footer Placeholder 5"/>
          <p:cNvSpPr>
            <a:spLocks noGrp="1"/>
          </p:cNvSpPr>
          <p:nvPr>
            <p:ph type="ftr" sz="quarter" idx="11"/>
          </p:nvPr>
        </p:nvSpPr>
        <p:spPr>
          <a:xfrm>
            <a:off x="3124200" y="4771679"/>
            <a:ext cx="2895600" cy="274097"/>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a:t>
            </a:fld>
            <a:endParaRPr lang="en-US" dirty="0"/>
          </a:p>
        </p:txBody>
      </p:sp>
    </p:spTree>
    <p:extLst>
      <p:ext uri="{BB962C8B-B14F-4D97-AF65-F5344CB8AC3E}">
        <p14:creationId xmlns:p14="http://schemas.microsoft.com/office/powerpoint/2010/main" val="3537216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3784"/>
            <a:ext cx="5486400" cy="425447"/>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007"/>
            <a:ext cx="5486400" cy="308895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9232"/>
            <a:ext cx="5486400" cy="60420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3/12/2025</a:t>
            </a:fld>
            <a:endParaRPr lang="en-US" dirty="0"/>
          </a:p>
        </p:txBody>
      </p:sp>
      <p:sp>
        <p:nvSpPr>
          <p:cNvPr id="6" name="Footer Placeholder 5"/>
          <p:cNvSpPr>
            <a:spLocks noGrp="1"/>
          </p:cNvSpPr>
          <p:nvPr>
            <p:ph type="ftr" sz="quarter" idx="11"/>
          </p:nvPr>
        </p:nvSpPr>
        <p:spPr>
          <a:xfrm>
            <a:off x="3124200" y="4771679"/>
            <a:ext cx="2895600" cy="274097"/>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a:t>
            </a:fld>
            <a:endParaRPr lang="en-US" dirty="0"/>
          </a:p>
        </p:txBody>
      </p:sp>
    </p:spTree>
    <p:extLst>
      <p:ext uri="{BB962C8B-B14F-4D97-AF65-F5344CB8AC3E}">
        <p14:creationId xmlns:p14="http://schemas.microsoft.com/office/powerpoint/2010/main" val="277370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Gráfico 1">
            <a:extLst>
              <a:ext uri="{FF2B5EF4-FFF2-40B4-BE49-F238E27FC236}">
                <a16:creationId xmlns:a16="http://schemas.microsoft.com/office/drawing/2014/main" id="{A6305AD4-F358-4AE8-95B5-3736AECBA681}"/>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205943" y="211486"/>
            <a:ext cx="8732115" cy="4725291"/>
          </a:xfrm>
          <a:prstGeom prst="rect">
            <a:avLst/>
          </a:prstGeom>
        </p:spPr>
      </p:pic>
      <p:sp>
        <p:nvSpPr>
          <p:cNvPr id="3" name="Retângulo 2">
            <a:extLst>
              <a:ext uri="{FF2B5EF4-FFF2-40B4-BE49-F238E27FC236}">
                <a16:creationId xmlns:a16="http://schemas.microsoft.com/office/drawing/2014/main" id="{0DC2EC77-C1FC-4473-9C2F-067493BD8180}"/>
              </a:ext>
            </a:extLst>
          </p:cNvPr>
          <p:cNvSpPr/>
          <p:nvPr userDrawn="1"/>
        </p:nvSpPr>
        <p:spPr>
          <a:xfrm>
            <a:off x="1057072" y="1342417"/>
            <a:ext cx="207524" cy="2140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2753489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97" r:id="rId13"/>
    <p:sldLayoutId id="2147483698"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tivit.com/calculadora-e-modelos-de-precificacao-do-microsoft-azure/" TargetMode="External"/><Relationship Id="rId2" Type="http://schemas.openxmlformats.org/officeDocument/2006/relationships/hyperlink" Target="https://azure.microsoft.com/pricing/calculator/"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azurebrasil.cloud/seguranca-proativa-no-azure-implementando-zero-trust-de-forma-eficaz/" TargetMode="External"/><Relationship Id="rId2" Type="http://schemas.openxmlformats.org/officeDocument/2006/relationships/hyperlink" Target="https://learn.microsoft.com/pt-pt/azure/app-service/deploy-best-practices"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pt-br/azure/architecture/best-practices/index-best-practices" TargetMode="External"/><Relationship Id="rId2" Type="http://schemas.openxmlformats.org/officeDocument/2006/relationships/hyperlink" Target="https://rafaelmaferreira.com.br/posts/Azure-Workbooks/"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pt-br/pricing/details/virtual-machines/windows/#pricing"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zure.microsoft.com/pt-br/pricing/details/virtual-machines/windows/"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azure.microsoft.com/pt-br/products/ai-foundry/#Pricing"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azure.microsoft.com/pt-br/pricing/hybrid-benefit/" TargetMode="External"/><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hyperlink" Target="https://rafaelmaferreira.com.br/posts/Azure-Workbook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hyperlink" Target="https://learn.microsoft.com/pt-br/azure/azure-monitor/visualize/workbooks-overview"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6.sv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azure.microsoft.com/en-us/overview/azure-vs-aws/"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hyperlink" Target="https://azure.microsoft.com/en-us/overview/azure-vs-aws/cost-saving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logo with a gradient of blue and red colors&#10;&#10;AI-generated content may be incorrect.">
            <a:extLst>
              <a:ext uri="{FF2B5EF4-FFF2-40B4-BE49-F238E27FC236}">
                <a16:creationId xmlns:a16="http://schemas.microsoft.com/office/drawing/2014/main" id="{FD188FEE-CA5C-94CF-9ACC-5444A4DAB0A8}"/>
              </a:ext>
            </a:extLst>
          </p:cNvPr>
          <p:cNvPicPr>
            <a:picLocks noChangeAspect="1"/>
          </p:cNvPicPr>
          <p:nvPr/>
        </p:nvPicPr>
        <p:blipFill>
          <a:blip r:embed="rId3"/>
          <a:stretch>
            <a:fillRect/>
          </a:stretch>
        </p:blipFill>
        <p:spPr>
          <a:xfrm>
            <a:off x="2133600" y="1478756"/>
            <a:ext cx="4876800" cy="2190750"/>
          </a:xfrm>
          <a:prstGeom prst="rect">
            <a:avLst/>
          </a:prstGeom>
        </p:spPr>
      </p:pic>
    </p:spTree>
    <p:extLst>
      <p:ext uri="{BB962C8B-B14F-4D97-AF65-F5344CB8AC3E}">
        <p14:creationId xmlns:p14="http://schemas.microsoft.com/office/powerpoint/2010/main" val="259645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8E1EA5-C523-8A5A-E760-334F1D8A8379}"/>
              </a:ext>
            </a:extLst>
          </p:cNvPr>
          <p:cNvSpPr txBox="1"/>
          <p:nvPr/>
        </p:nvSpPr>
        <p:spPr>
          <a:xfrm>
            <a:off x="457203" y="549385"/>
            <a:ext cx="4891339" cy="368049"/>
          </a:xfrm>
          <a:prstGeom prst="rect">
            <a:avLst/>
          </a:prstGeom>
          <a:noFill/>
        </p:spPr>
        <p:txBody>
          <a:bodyPr wrap="none" rtlCol="0">
            <a:spAutoFit/>
          </a:bodyPr>
          <a:lstStyle/>
          <a:p>
            <a:pPr>
              <a:lnSpc>
                <a:spcPct val="120000"/>
              </a:lnSpc>
            </a:pPr>
            <a:r>
              <a:rPr lang="pt-BR" sz="1600" dirty="0">
                <a:solidFill>
                  <a:schemeClr val="tx1">
                    <a:lumMod val="65000"/>
                    <a:lumOff val="35000"/>
                  </a:schemeClr>
                </a:solidFill>
                <a:latin typeface="Gotham HTF Light"/>
              </a:rPr>
              <a:t>AZURE É A NUVEM MAIS </a:t>
            </a:r>
            <a:r>
              <a:rPr lang="pt-BR" sz="1600" dirty="0">
                <a:solidFill>
                  <a:srgbClr val="ED145B"/>
                </a:solidFill>
                <a:latin typeface="Gotham HTF" pitchFamily="50" charset="0"/>
              </a:rPr>
              <a:t>ECONÔMICA PARA SQL SERVER</a:t>
            </a:r>
          </a:p>
        </p:txBody>
      </p:sp>
      <p:pic>
        <p:nvPicPr>
          <p:cNvPr id="6" name="Picture 5">
            <a:extLst>
              <a:ext uri="{FF2B5EF4-FFF2-40B4-BE49-F238E27FC236}">
                <a16:creationId xmlns:a16="http://schemas.microsoft.com/office/drawing/2014/main" id="{769354B2-D35C-AB0B-7B49-824ED920D031}"/>
              </a:ext>
            </a:extLst>
          </p:cNvPr>
          <p:cNvPicPr>
            <a:picLocks noChangeAspect="1"/>
          </p:cNvPicPr>
          <p:nvPr/>
        </p:nvPicPr>
        <p:blipFill>
          <a:blip r:embed="rId2"/>
          <a:stretch>
            <a:fillRect/>
          </a:stretch>
        </p:blipFill>
        <p:spPr>
          <a:xfrm>
            <a:off x="1443600" y="1000063"/>
            <a:ext cx="6256800" cy="3692793"/>
          </a:xfrm>
          <a:prstGeom prst="rect">
            <a:avLst/>
          </a:prstGeom>
        </p:spPr>
      </p:pic>
    </p:spTree>
    <p:extLst>
      <p:ext uri="{BB962C8B-B14F-4D97-AF65-F5344CB8AC3E}">
        <p14:creationId xmlns:p14="http://schemas.microsoft.com/office/powerpoint/2010/main" val="2463880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bstract glowing blue wireframe">
            <a:extLst>
              <a:ext uri="{FF2B5EF4-FFF2-40B4-BE49-F238E27FC236}">
                <a16:creationId xmlns:a16="http://schemas.microsoft.com/office/drawing/2014/main" id="{5D7D1CA9-929E-4AB3-8FF6-6C9F6D8ECDA6}"/>
              </a:ext>
            </a:extLst>
          </p:cNvPr>
          <p:cNvPicPr>
            <a:picLocks noChangeAspect="1"/>
          </p:cNvPicPr>
          <p:nvPr/>
        </p:nvPicPr>
        <p:blipFill>
          <a:blip r:embed="rId3">
            <a:alphaModFix amt="16000"/>
          </a:blip>
          <a:srcRect/>
          <a:stretch/>
        </p:blipFill>
        <p:spPr>
          <a:xfrm>
            <a:off x="315400" y="1102485"/>
            <a:ext cx="8444397" cy="3591496"/>
          </a:xfrm>
          <a:prstGeom prst="rect">
            <a:avLst/>
          </a:prstGeom>
        </p:spPr>
      </p:pic>
      <p:sp>
        <p:nvSpPr>
          <p:cNvPr id="9" name="TextBox 8"/>
          <p:cNvSpPr txBox="1"/>
          <p:nvPr/>
        </p:nvSpPr>
        <p:spPr>
          <a:xfrm>
            <a:off x="1834135" y="2217719"/>
            <a:ext cx="5073440" cy="712824"/>
          </a:xfrm>
          <a:prstGeom prst="rect">
            <a:avLst/>
          </a:prstGeom>
          <a:noFill/>
        </p:spPr>
        <p:txBody>
          <a:bodyPr wrap="none" lIns="91440" tIns="45720" rIns="91440" bIns="45720" rtlCol="0" anchor="t">
            <a:spAutoFit/>
          </a:bodyPr>
          <a:lstStyle/>
          <a:p>
            <a:pPr>
              <a:lnSpc>
                <a:spcPct val="120000"/>
              </a:lnSpc>
            </a:pPr>
            <a:r>
              <a:rPr lang="pt-BR" sz="3600" dirty="0">
                <a:solidFill>
                  <a:schemeClr val="tx1">
                    <a:lumMod val="65000"/>
                    <a:lumOff val="35000"/>
                  </a:schemeClr>
                </a:solidFill>
                <a:latin typeface="Gotham HTF Light"/>
                <a:cs typeface="Gotham HTF Light"/>
              </a:rPr>
              <a:t>SERVERLESS </a:t>
            </a:r>
            <a:r>
              <a:rPr lang="pt-BR" sz="3600" dirty="0">
                <a:solidFill>
                  <a:srgbClr val="ED145B"/>
                </a:solidFill>
                <a:latin typeface="Gotham HTF"/>
                <a:cs typeface="Gotham HTF Bold"/>
              </a:rPr>
              <a:t>COMPUTING</a:t>
            </a:r>
          </a:p>
        </p:txBody>
      </p:sp>
    </p:spTree>
    <p:extLst>
      <p:ext uri="{BB962C8B-B14F-4D97-AF65-F5344CB8AC3E}">
        <p14:creationId xmlns:p14="http://schemas.microsoft.com/office/powerpoint/2010/main" val="202414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0FB011-DAED-48DD-A483-D8DD9401C84A}"/>
              </a:ext>
            </a:extLst>
          </p:cNvPr>
          <p:cNvSpPr txBox="1"/>
          <p:nvPr/>
        </p:nvSpPr>
        <p:spPr>
          <a:xfrm>
            <a:off x="457203" y="549385"/>
            <a:ext cx="3850349" cy="368049"/>
          </a:xfrm>
          <a:prstGeom prst="rect">
            <a:avLst/>
          </a:prstGeom>
          <a:noFill/>
        </p:spPr>
        <p:txBody>
          <a:bodyPr wrap="none" rtlCol="0">
            <a:spAutoFit/>
          </a:bodyPr>
          <a:lstStyle/>
          <a:p>
            <a:pPr>
              <a:lnSpc>
                <a:spcPct val="120000"/>
              </a:lnSpc>
            </a:pPr>
            <a:r>
              <a:rPr lang="pt-BR" sz="1600" dirty="0">
                <a:solidFill>
                  <a:schemeClr val="tx1">
                    <a:lumMod val="65000"/>
                    <a:lumOff val="35000"/>
                  </a:schemeClr>
                </a:solidFill>
                <a:latin typeface="Gotham HTF Light"/>
              </a:rPr>
              <a:t>O QUE É A COMPUTAÇÃO </a:t>
            </a:r>
            <a:r>
              <a:rPr lang="pt-BR" sz="1600" dirty="0">
                <a:solidFill>
                  <a:srgbClr val="ED145B"/>
                </a:solidFill>
                <a:latin typeface="Gotham HTF" pitchFamily="50" charset="0"/>
              </a:rPr>
              <a:t>SEM SERVIDOR?</a:t>
            </a:r>
          </a:p>
        </p:txBody>
      </p:sp>
      <p:sp>
        <p:nvSpPr>
          <p:cNvPr id="4" name="TextBox 3">
            <a:extLst>
              <a:ext uri="{FF2B5EF4-FFF2-40B4-BE49-F238E27FC236}">
                <a16:creationId xmlns:a16="http://schemas.microsoft.com/office/drawing/2014/main" id="{23B4981B-CD4D-41FD-A5EC-489D0730BE94}"/>
              </a:ext>
            </a:extLst>
          </p:cNvPr>
          <p:cNvSpPr txBox="1"/>
          <p:nvPr/>
        </p:nvSpPr>
        <p:spPr>
          <a:xfrm>
            <a:off x="704538" y="1457643"/>
            <a:ext cx="7525062" cy="2677656"/>
          </a:xfrm>
          <a:prstGeom prst="rect">
            <a:avLst/>
          </a:prstGeom>
          <a:noFill/>
        </p:spPr>
        <p:txBody>
          <a:bodyPr wrap="square">
            <a:spAutoFit/>
          </a:bodyPr>
          <a:lstStyle/>
          <a:p>
            <a:pPr algn="l"/>
            <a:r>
              <a:rPr lang="pt-BR" sz="1200" b="0" i="0" dirty="0">
                <a:solidFill>
                  <a:srgbClr val="4C4C51"/>
                </a:solidFill>
                <a:effectLst/>
                <a:latin typeface="Segoe UI" panose="020B0502040204020203" pitchFamily="34" charset="0"/>
              </a:rPr>
              <a:t>Eliminando a necessidade de gerenciar a infraestrutura, a computação sem servidor permite que os desenvolvedores criem aplicativos de forma mais rápida. Com aplicativos sem servidor, o provedor de serviços de nuvem provisiona, dimensiona e gerencia automaticamente a infraestrutura necessária para executar o código.</a:t>
            </a:r>
          </a:p>
          <a:p>
            <a:pPr algn="l"/>
            <a:endParaRPr lang="pt-BR" sz="1200" b="0" i="0" dirty="0">
              <a:solidFill>
                <a:srgbClr val="4C4C51"/>
              </a:solidFill>
              <a:effectLst/>
              <a:latin typeface="Segoe UI" panose="020B0502040204020203" pitchFamily="34" charset="0"/>
            </a:endParaRPr>
          </a:p>
          <a:p>
            <a:pPr algn="l"/>
            <a:r>
              <a:rPr lang="pt-BR" sz="1200" b="0" i="0" dirty="0">
                <a:solidFill>
                  <a:srgbClr val="4C4C51"/>
                </a:solidFill>
                <a:effectLst/>
                <a:latin typeface="Segoe UI" panose="020B0502040204020203" pitchFamily="34" charset="0"/>
              </a:rPr>
              <a:t>Ao entender a definição da computação sem servidor, é importante observar que os servidores ainda executam o código. O nome sem servidor se deve ao fato de que as tarefas associadas ao provisionamento e ao gerenciamento da infraestrutura são invisíveis para o desenvolvedor. Essa abordagem permite que os desenvolvedores se concentrem mais na lógica comercial e ofereçam mais valor à parte principal dos negócios. </a:t>
            </a:r>
          </a:p>
          <a:p>
            <a:pPr algn="l"/>
            <a:endParaRPr lang="pt-BR" sz="1200" dirty="0">
              <a:solidFill>
                <a:srgbClr val="4C4C51"/>
              </a:solidFill>
              <a:latin typeface="Segoe UI" panose="020B0502040204020203" pitchFamily="34" charset="0"/>
            </a:endParaRPr>
          </a:p>
          <a:p>
            <a:pPr algn="l"/>
            <a:r>
              <a:rPr lang="pt-BR" sz="1200" b="0" i="0" dirty="0">
                <a:solidFill>
                  <a:srgbClr val="4C4C51"/>
                </a:solidFill>
                <a:effectLst/>
                <a:latin typeface="Segoe UI" panose="020B0502040204020203" pitchFamily="34" charset="0"/>
              </a:rPr>
              <a:t>A computação sem servidor ajuda as equipes a aumentar a produtividade e a colocar os produtos no mercado com rapidez, o que permite que as organizações otimizem melhor os recursos e mantenham o foco na inovação.</a:t>
            </a:r>
          </a:p>
        </p:txBody>
      </p:sp>
    </p:spTree>
    <p:extLst>
      <p:ext uri="{BB962C8B-B14F-4D97-AF65-F5344CB8AC3E}">
        <p14:creationId xmlns:p14="http://schemas.microsoft.com/office/powerpoint/2010/main" val="85593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593667-3BDA-4BBB-8C61-A9EE934403BB}"/>
              </a:ext>
            </a:extLst>
          </p:cNvPr>
          <p:cNvSpPr txBox="1"/>
          <p:nvPr/>
        </p:nvSpPr>
        <p:spPr>
          <a:xfrm>
            <a:off x="457203" y="549385"/>
            <a:ext cx="3850349" cy="368049"/>
          </a:xfrm>
          <a:prstGeom prst="rect">
            <a:avLst/>
          </a:prstGeom>
          <a:noFill/>
        </p:spPr>
        <p:txBody>
          <a:bodyPr wrap="none" rtlCol="0">
            <a:spAutoFit/>
          </a:bodyPr>
          <a:lstStyle/>
          <a:p>
            <a:pPr>
              <a:lnSpc>
                <a:spcPct val="120000"/>
              </a:lnSpc>
            </a:pPr>
            <a:r>
              <a:rPr lang="pt-BR" sz="1600" dirty="0">
                <a:solidFill>
                  <a:schemeClr val="tx1">
                    <a:lumMod val="65000"/>
                    <a:lumOff val="35000"/>
                  </a:schemeClr>
                </a:solidFill>
                <a:latin typeface="Gotham HTF Light"/>
              </a:rPr>
              <a:t>O QUE É A COMPUTAÇÃO </a:t>
            </a:r>
            <a:r>
              <a:rPr lang="pt-BR" sz="1600" dirty="0">
                <a:solidFill>
                  <a:srgbClr val="ED145B"/>
                </a:solidFill>
                <a:latin typeface="Gotham HTF" pitchFamily="50" charset="0"/>
              </a:rPr>
              <a:t>SEM SERVIDOR?</a:t>
            </a:r>
          </a:p>
        </p:txBody>
      </p:sp>
      <p:sp>
        <p:nvSpPr>
          <p:cNvPr id="4" name="TextBox 3">
            <a:extLst>
              <a:ext uri="{FF2B5EF4-FFF2-40B4-BE49-F238E27FC236}">
                <a16:creationId xmlns:a16="http://schemas.microsoft.com/office/drawing/2014/main" id="{5F241D9E-45D5-406C-BDD8-31A21DEDBEE6}"/>
              </a:ext>
            </a:extLst>
          </p:cNvPr>
          <p:cNvSpPr txBox="1"/>
          <p:nvPr/>
        </p:nvSpPr>
        <p:spPr>
          <a:xfrm>
            <a:off x="554636" y="1456586"/>
            <a:ext cx="2780236" cy="2800767"/>
          </a:xfrm>
          <a:prstGeom prst="rect">
            <a:avLst/>
          </a:prstGeom>
          <a:noFill/>
        </p:spPr>
        <p:txBody>
          <a:bodyPr wrap="square">
            <a:spAutoFit/>
          </a:bodyPr>
          <a:lstStyle/>
          <a:p>
            <a:r>
              <a:rPr lang="pt-BR" sz="1100" b="0" i="0" dirty="0">
                <a:solidFill>
                  <a:srgbClr val="171717"/>
                </a:solidFill>
                <a:effectLst/>
                <a:latin typeface="Segoe UI" panose="020B0502040204020203" pitchFamily="34" charset="0"/>
              </a:rPr>
              <a:t>Os hosts sem servidor geralmente usam uma camada de PaaS ou baseada em contêiner existente para gerenciar as instâncias sem servidor. </a:t>
            </a:r>
          </a:p>
          <a:p>
            <a:endParaRPr lang="pt-BR" sz="1100" dirty="0">
              <a:solidFill>
                <a:srgbClr val="171717"/>
              </a:solidFill>
              <a:latin typeface="Segoe UI" panose="020B0502040204020203" pitchFamily="34" charset="0"/>
            </a:endParaRPr>
          </a:p>
          <a:p>
            <a:r>
              <a:rPr lang="pt-BR" sz="1100" b="0" i="0" dirty="0">
                <a:solidFill>
                  <a:srgbClr val="171717"/>
                </a:solidFill>
                <a:effectLst/>
                <a:latin typeface="Segoe UI" panose="020B0502040204020203" pitchFamily="34" charset="0"/>
              </a:rPr>
              <a:t>Por exemplo, Azure Functions se baseia no </a:t>
            </a:r>
            <a:r>
              <a:rPr lang="pt-BR" sz="1100" b="0" i="0" u="none" strike="noStrike" dirty="0">
                <a:effectLst/>
                <a:latin typeface="Segoe UI" panose="020B0502040204020203" pitchFamily="34" charset="0"/>
              </a:rPr>
              <a:t>serviço Azure app</a:t>
            </a:r>
            <a:r>
              <a:rPr lang="pt-BR" sz="1100" b="0" i="0" dirty="0">
                <a:solidFill>
                  <a:srgbClr val="171717"/>
                </a:solidFill>
                <a:effectLst/>
                <a:latin typeface="Segoe UI" panose="020B0502040204020203" pitchFamily="34" charset="0"/>
              </a:rPr>
              <a:t>. </a:t>
            </a:r>
          </a:p>
          <a:p>
            <a:endParaRPr lang="pt-BR" sz="1100" dirty="0">
              <a:solidFill>
                <a:srgbClr val="171717"/>
              </a:solidFill>
              <a:latin typeface="Segoe UI" panose="020B0502040204020203" pitchFamily="34" charset="0"/>
            </a:endParaRPr>
          </a:p>
          <a:p>
            <a:r>
              <a:rPr lang="pt-BR" sz="1100" b="0" i="0" dirty="0">
                <a:solidFill>
                  <a:srgbClr val="171717"/>
                </a:solidFill>
                <a:effectLst/>
                <a:latin typeface="Segoe UI" panose="020B0502040204020203" pitchFamily="34" charset="0"/>
              </a:rPr>
              <a:t>O serviço de aplicativo é usado para expandir instâncias e gerenciar o tempo de execução que executa Azure Functions código. para funções baseadas em Windows, o host é executado como PaaS e dimensiona o tempo de execução do .net. Para funções baseadas em Linux, o host aproveita contêineres.</a:t>
            </a:r>
            <a:endParaRPr lang="pt-BR" sz="1100" dirty="0"/>
          </a:p>
        </p:txBody>
      </p:sp>
      <p:pic>
        <p:nvPicPr>
          <p:cNvPr id="4098" name="Picture 2" descr="Arquitetura de Azure Functions">
            <a:extLst>
              <a:ext uri="{FF2B5EF4-FFF2-40B4-BE49-F238E27FC236}">
                <a16:creationId xmlns:a16="http://schemas.microsoft.com/office/drawing/2014/main" id="{1C1343C7-16D9-4DAD-A73E-80E2BF7365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9770" y="1400218"/>
            <a:ext cx="4238719" cy="2864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528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21B4ED-03F0-40FB-8D59-2CCC8F3FDCB3}"/>
              </a:ext>
            </a:extLst>
          </p:cNvPr>
          <p:cNvSpPr txBox="1"/>
          <p:nvPr/>
        </p:nvSpPr>
        <p:spPr>
          <a:xfrm>
            <a:off x="457203" y="549385"/>
            <a:ext cx="4997587" cy="368049"/>
          </a:xfrm>
          <a:prstGeom prst="rect">
            <a:avLst/>
          </a:prstGeom>
          <a:noFill/>
        </p:spPr>
        <p:txBody>
          <a:bodyPr wrap="none" rtlCol="0">
            <a:spAutoFit/>
          </a:bodyPr>
          <a:lstStyle/>
          <a:p>
            <a:pPr>
              <a:lnSpc>
                <a:spcPct val="120000"/>
              </a:lnSpc>
            </a:pPr>
            <a:r>
              <a:rPr lang="pt-BR" sz="1600" dirty="0">
                <a:solidFill>
                  <a:schemeClr val="tx1">
                    <a:lumMod val="65000"/>
                    <a:lumOff val="35000"/>
                  </a:schemeClr>
                </a:solidFill>
                <a:latin typeface="Gotham HTF Light"/>
              </a:rPr>
              <a:t>PRINCIPAIS BENEFÍCIOS DA </a:t>
            </a:r>
            <a:r>
              <a:rPr lang="pt-BR" sz="1600" dirty="0">
                <a:solidFill>
                  <a:srgbClr val="ED145B"/>
                </a:solidFill>
                <a:latin typeface="Gotham HTF" pitchFamily="50" charset="0"/>
              </a:rPr>
              <a:t>COMPUTAÇÃO SEM SERVIDOR</a:t>
            </a:r>
          </a:p>
        </p:txBody>
      </p:sp>
      <p:pic>
        <p:nvPicPr>
          <p:cNvPr id="4" name="Picture 3">
            <a:extLst>
              <a:ext uri="{FF2B5EF4-FFF2-40B4-BE49-F238E27FC236}">
                <a16:creationId xmlns:a16="http://schemas.microsoft.com/office/drawing/2014/main" id="{B4A8B3DE-3B33-4DF4-9FB8-8F14CF8A681C}"/>
              </a:ext>
            </a:extLst>
          </p:cNvPr>
          <p:cNvPicPr>
            <a:picLocks noChangeAspect="1"/>
          </p:cNvPicPr>
          <p:nvPr/>
        </p:nvPicPr>
        <p:blipFill>
          <a:blip r:embed="rId2"/>
          <a:stretch>
            <a:fillRect/>
          </a:stretch>
        </p:blipFill>
        <p:spPr>
          <a:xfrm>
            <a:off x="1521437" y="1120329"/>
            <a:ext cx="6216383" cy="3857864"/>
          </a:xfrm>
          <a:prstGeom prst="rect">
            <a:avLst/>
          </a:prstGeom>
        </p:spPr>
      </p:pic>
    </p:spTree>
    <p:extLst>
      <p:ext uri="{BB962C8B-B14F-4D97-AF65-F5344CB8AC3E}">
        <p14:creationId xmlns:p14="http://schemas.microsoft.com/office/powerpoint/2010/main" val="3604167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ference architecture for serverless event processing using Azure Functions">
            <a:extLst>
              <a:ext uri="{FF2B5EF4-FFF2-40B4-BE49-F238E27FC236}">
                <a16:creationId xmlns:a16="http://schemas.microsoft.com/office/drawing/2014/main" id="{1DD4386B-3EAD-4B03-9B54-9A07786DB2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443" y="1013999"/>
            <a:ext cx="5545271" cy="23355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84D951-A16E-4635-A791-EA3F4D014567}"/>
              </a:ext>
            </a:extLst>
          </p:cNvPr>
          <p:cNvSpPr txBox="1"/>
          <p:nvPr/>
        </p:nvSpPr>
        <p:spPr>
          <a:xfrm>
            <a:off x="457203" y="549385"/>
            <a:ext cx="3929602" cy="368049"/>
          </a:xfrm>
          <a:prstGeom prst="rect">
            <a:avLst/>
          </a:prstGeom>
          <a:noFill/>
        </p:spPr>
        <p:txBody>
          <a:bodyPr wrap="none" rtlCol="0">
            <a:spAutoFit/>
          </a:bodyPr>
          <a:lstStyle/>
          <a:p>
            <a:pPr>
              <a:lnSpc>
                <a:spcPct val="120000"/>
              </a:lnSpc>
            </a:pPr>
            <a:r>
              <a:rPr lang="pt-BR" sz="1600" dirty="0">
                <a:solidFill>
                  <a:schemeClr val="tx1">
                    <a:lumMod val="65000"/>
                    <a:lumOff val="35000"/>
                  </a:schemeClr>
                </a:solidFill>
                <a:latin typeface="Gotham HTF Light"/>
              </a:rPr>
              <a:t>EXEMPLO DE ARQUITETURA </a:t>
            </a:r>
            <a:r>
              <a:rPr lang="pt-BR" sz="1600" dirty="0">
                <a:solidFill>
                  <a:srgbClr val="ED145B"/>
                </a:solidFill>
                <a:latin typeface="Gotham HTF" pitchFamily="50" charset="0"/>
              </a:rPr>
              <a:t>SEM SERVIDOR</a:t>
            </a:r>
          </a:p>
        </p:txBody>
      </p:sp>
      <p:sp>
        <p:nvSpPr>
          <p:cNvPr id="5" name="TextBox 4">
            <a:extLst>
              <a:ext uri="{FF2B5EF4-FFF2-40B4-BE49-F238E27FC236}">
                <a16:creationId xmlns:a16="http://schemas.microsoft.com/office/drawing/2014/main" id="{64063142-E150-4583-B099-197B20B6ED36}"/>
              </a:ext>
            </a:extLst>
          </p:cNvPr>
          <p:cNvSpPr txBox="1"/>
          <p:nvPr/>
        </p:nvSpPr>
        <p:spPr>
          <a:xfrm>
            <a:off x="1791324" y="3379891"/>
            <a:ext cx="4968695" cy="1446550"/>
          </a:xfrm>
          <a:prstGeom prst="rect">
            <a:avLst/>
          </a:prstGeom>
          <a:noFill/>
        </p:spPr>
        <p:txBody>
          <a:bodyPr wrap="square">
            <a:spAutoFit/>
          </a:bodyPr>
          <a:lstStyle/>
          <a:p>
            <a:pPr marL="171450" indent="-171450">
              <a:buFont typeface="Wingdings" panose="05000000000000000000" pitchFamily="2" charset="2"/>
              <a:buChar char="Ø"/>
            </a:pPr>
            <a:r>
              <a:rPr lang="pt-BR" sz="1100" dirty="0"/>
              <a:t>Os eventos chegam aos Hubs de Eventos do Azure.</a:t>
            </a:r>
          </a:p>
          <a:p>
            <a:pPr marL="171450" indent="-171450">
              <a:buFont typeface="Wingdings" panose="05000000000000000000" pitchFamily="2" charset="2"/>
              <a:buChar char="Ø"/>
            </a:pPr>
            <a:endParaRPr lang="pt-BR" sz="1100" dirty="0"/>
          </a:p>
          <a:p>
            <a:pPr marL="171450" indent="-171450">
              <a:buFont typeface="Wingdings" panose="05000000000000000000" pitchFamily="2" charset="2"/>
              <a:buChar char="Ø"/>
            </a:pPr>
            <a:r>
              <a:rPr lang="pt-BR" sz="1100" dirty="0"/>
              <a:t>Um aplicativo de função é acionado para lidar com o evento.</a:t>
            </a:r>
          </a:p>
          <a:p>
            <a:pPr marL="171450" indent="-171450">
              <a:buFont typeface="Wingdings" panose="05000000000000000000" pitchFamily="2" charset="2"/>
              <a:buChar char="Ø"/>
            </a:pPr>
            <a:endParaRPr lang="pt-BR" sz="1100" dirty="0"/>
          </a:p>
          <a:p>
            <a:pPr marL="171450" indent="-171450">
              <a:buFont typeface="Wingdings" panose="05000000000000000000" pitchFamily="2" charset="2"/>
              <a:buChar char="Ø"/>
            </a:pPr>
            <a:r>
              <a:rPr lang="pt-BR" sz="1100" dirty="0"/>
              <a:t>O evento é armazenado em um banco de dados Cosmos DB.</a:t>
            </a:r>
          </a:p>
          <a:p>
            <a:pPr marL="171450" indent="-171450">
              <a:buFont typeface="Wingdings" panose="05000000000000000000" pitchFamily="2" charset="2"/>
              <a:buChar char="Ø"/>
            </a:pPr>
            <a:endParaRPr lang="pt-BR" sz="1100" dirty="0"/>
          </a:p>
          <a:p>
            <a:pPr marL="171450" indent="-171450">
              <a:buFont typeface="Wingdings" panose="05000000000000000000" pitchFamily="2" charset="2"/>
              <a:buChar char="Ø"/>
            </a:pPr>
            <a:r>
              <a:rPr lang="pt-BR" sz="1100" dirty="0"/>
              <a:t>Se o aplicativo de função não conseguir armazenar o evento com êxito, o evento será salvo em uma fila de armazenamento para ser processado posteriormente.</a:t>
            </a:r>
          </a:p>
        </p:txBody>
      </p:sp>
    </p:spTree>
    <p:extLst>
      <p:ext uri="{BB962C8B-B14F-4D97-AF65-F5344CB8AC3E}">
        <p14:creationId xmlns:p14="http://schemas.microsoft.com/office/powerpoint/2010/main" val="2998298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AAA0E4-A5D7-467C-8F06-526868C7CF99}"/>
              </a:ext>
            </a:extLst>
          </p:cNvPr>
          <p:cNvSpPr txBox="1"/>
          <p:nvPr/>
        </p:nvSpPr>
        <p:spPr>
          <a:xfrm>
            <a:off x="457203" y="549385"/>
            <a:ext cx="3929602" cy="368049"/>
          </a:xfrm>
          <a:prstGeom prst="rect">
            <a:avLst/>
          </a:prstGeom>
          <a:noFill/>
        </p:spPr>
        <p:txBody>
          <a:bodyPr wrap="none" rtlCol="0">
            <a:spAutoFit/>
          </a:bodyPr>
          <a:lstStyle/>
          <a:p>
            <a:pPr>
              <a:lnSpc>
                <a:spcPct val="120000"/>
              </a:lnSpc>
            </a:pPr>
            <a:r>
              <a:rPr lang="pt-BR" sz="1600" dirty="0">
                <a:solidFill>
                  <a:schemeClr val="tx1">
                    <a:lumMod val="65000"/>
                    <a:lumOff val="35000"/>
                  </a:schemeClr>
                </a:solidFill>
                <a:latin typeface="Gotham HTF Light"/>
              </a:rPr>
              <a:t>EXEMPLO DE ARQUITETURA </a:t>
            </a:r>
            <a:r>
              <a:rPr lang="pt-BR" sz="1600" dirty="0">
                <a:solidFill>
                  <a:srgbClr val="ED145B"/>
                </a:solidFill>
                <a:latin typeface="Gotham HTF" pitchFamily="50" charset="0"/>
              </a:rPr>
              <a:t>SEM SERVIDOR</a:t>
            </a:r>
          </a:p>
        </p:txBody>
      </p:sp>
      <p:sp>
        <p:nvSpPr>
          <p:cNvPr id="4" name="TextBox 3">
            <a:extLst>
              <a:ext uri="{FF2B5EF4-FFF2-40B4-BE49-F238E27FC236}">
                <a16:creationId xmlns:a16="http://schemas.microsoft.com/office/drawing/2014/main" id="{29521994-95FF-4172-B26C-FE18052D4E8A}"/>
              </a:ext>
            </a:extLst>
          </p:cNvPr>
          <p:cNvSpPr txBox="1"/>
          <p:nvPr/>
        </p:nvSpPr>
        <p:spPr>
          <a:xfrm>
            <a:off x="496860" y="1354460"/>
            <a:ext cx="7899816" cy="3139321"/>
          </a:xfrm>
          <a:prstGeom prst="rect">
            <a:avLst/>
          </a:prstGeom>
          <a:noFill/>
        </p:spPr>
        <p:txBody>
          <a:bodyPr wrap="square">
            <a:spAutoFit/>
          </a:bodyPr>
          <a:lstStyle/>
          <a:p>
            <a:r>
              <a:rPr lang="pt-BR" sz="1100" b="1" dirty="0">
                <a:solidFill>
                  <a:srgbClr val="ED145B"/>
                </a:solidFill>
              </a:rPr>
              <a:t>App de função. </a:t>
            </a:r>
            <a:r>
              <a:rPr lang="pt-BR" sz="1100" dirty="0"/>
              <a:t>Azure Functions é uma opção de computação sem servidor. Ele usa um modelo orientado a eventos, onde um trecho de código (uma função) é invocado por um gatilho. Nessa arquitetura, quando os eventos chegam aos Hubs de Eventos, eles acionam uma função que processa os eventos e grava os resultados no armazenamento.</a:t>
            </a:r>
          </a:p>
          <a:p>
            <a:endParaRPr lang="pt-BR" sz="1100" dirty="0"/>
          </a:p>
          <a:p>
            <a:r>
              <a:rPr lang="pt-BR" sz="1100" dirty="0"/>
              <a:t>Aplicativos de função são adequados para processar registros individuais de Hubs de eventos. Para cenários de processamento de fluxo mais complexos, considere Apache Spark usando Azure Databricks ou Azure Stream Analytics.</a:t>
            </a:r>
          </a:p>
          <a:p>
            <a:endParaRPr lang="pt-BR" sz="1100" dirty="0"/>
          </a:p>
          <a:p>
            <a:r>
              <a:rPr lang="pt-BR" sz="1100" b="1" dirty="0">
                <a:solidFill>
                  <a:srgbClr val="ED145B"/>
                </a:solidFill>
              </a:rPr>
              <a:t>Cosmos DB. </a:t>
            </a:r>
            <a:r>
              <a:rPr lang="pt-BR" sz="1100" dirty="0"/>
              <a:t>Cosmos DB é um serviço de banco de dados com vários modelos que está disponível em modo sem servidor e baseado em consumo. Para este cenário, a função de processamento de eventos armazena registros JSON, usando a API Cosmos DB SQL.</a:t>
            </a:r>
          </a:p>
          <a:p>
            <a:endParaRPr lang="pt-BR" sz="1100" dirty="0"/>
          </a:p>
          <a:p>
            <a:r>
              <a:rPr lang="pt-BR" sz="1100" b="1" dirty="0">
                <a:solidFill>
                  <a:srgbClr val="ED145B"/>
                </a:solidFill>
              </a:rPr>
              <a:t>Armazenamento de fila. </a:t>
            </a:r>
            <a:r>
              <a:rPr lang="pt-BR" sz="1100" dirty="0"/>
              <a:t>O armazenamento da fila é usado para mensagens de devolução. Se ocorrer um erro durante o processamento de um evento, a função armazena os dados do evento em uma fila de mensagens não entregues para processamento posterior. Para obter mais informações, consulte a seção Resiliência posteriormente neste artigo.</a:t>
            </a:r>
          </a:p>
          <a:p>
            <a:endParaRPr lang="pt-BR" sz="1100" dirty="0"/>
          </a:p>
          <a:p>
            <a:r>
              <a:rPr lang="pt-BR" sz="1100" b="1" dirty="0">
                <a:solidFill>
                  <a:srgbClr val="ED145B"/>
                </a:solidFill>
              </a:rPr>
              <a:t>Azure Monitor. </a:t>
            </a:r>
            <a:r>
              <a:rPr lang="pt-BR" sz="1100" dirty="0"/>
              <a:t>O Monitor coleta métricas de desempenho sobre os serviços do Azure implantados na solução. Ao visualizá-los em um painel, você pode obter visibilidade sobre o funcionamento da solução.</a:t>
            </a:r>
          </a:p>
          <a:p>
            <a:endParaRPr lang="pt-BR" sz="1100" dirty="0"/>
          </a:p>
          <a:p>
            <a:r>
              <a:rPr lang="pt-BR" sz="1100" b="1" dirty="0">
                <a:solidFill>
                  <a:srgbClr val="ED145B"/>
                </a:solidFill>
              </a:rPr>
              <a:t>Azure Pipelines. </a:t>
            </a:r>
            <a:r>
              <a:rPr lang="pt-BR" sz="1100" dirty="0"/>
              <a:t>Pipelines é um serviço de integração contínua (CI) e entrega contínua (CD) que cria, testa e implanta o aplicativo.</a:t>
            </a:r>
          </a:p>
        </p:txBody>
      </p:sp>
    </p:spTree>
    <p:extLst>
      <p:ext uri="{BB962C8B-B14F-4D97-AF65-F5344CB8AC3E}">
        <p14:creationId xmlns:p14="http://schemas.microsoft.com/office/powerpoint/2010/main" val="1025924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A37F72-E9AB-93AB-F1F6-8D6183217F36}"/>
              </a:ext>
            </a:extLst>
          </p:cNvPr>
          <p:cNvSpPr txBox="1"/>
          <p:nvPr/>
        </p:nvSpPr>
        <p:spPr>
          <a:xfrm>
            <a:off x="1143000" y="1630283"/>
            <a:ext cx="6858000" cy="1887696"/>
          </a:xfrm>
          <a:prstGeom prst="rect">
            <a:avLst/>
          </a:prstGeom>
          <a:noFill/>
        </p:spPr>
        <p:txBody>
          <a:bodyPr wrap="square">
            <a:spAutoFit/>
          </a:bodyPr>
          <a:lstStyle/>
          <a:p>
            <a:pPr algn="l">
              <a:spcBef>
                <a:spcPts val="750"/>
              </a:spcBef>
              <a:spcAft>
                <a:spcPts val="750"/>
              </a:spcAft>
              <a:buFont typeface="Arial" panose="020B0604020202020204" pitchFamily="34" charset="0"/>
              <a:buChar char="•"/>
            </a:pPr>
            <a:r>
              <a:rPr lang="pt-BR" b="1" i="0" dirty="0">
                <a:effectLst/>
                <a:latin typeface="Segoe UI" panose="020B0502040204020203" pitchFamily="34" charset="0"/>
              </a:rPr>
              <a:t>Definição:</a:t>
            </a:r>
            <a:r>
              <a:rPr lang="pt-BR" b="0" i="0" dirty="0">
                <a:effectLst/>
                <a:latin typeface="Segoe UI" panose="020B0502040204020203" pitchFamily="34" charset="0"/>
              </a:rPr>
              <a:t> O que são recursos pagos no Azure?</a:t>
            </a:r>
          </a:p>
          <a:p>
            <a:pPr algn="l">
              <a:spcBef>
                <a:spcPts val="750"/>
              </a:spcBef>
              <a:spcAft>
                <a:spcPts val="750"/>
              </a:spcAft>
              <a:buFont typeface="Arial" panose="020B0604020202020204" pitchFamily="34" charset="0"/>
              <a:buChar char="•"/>
            </a:pPr>
            <a:r>
              <a:rPr lang="pt-BR" b="1" i="0" dirty="0">
                <a:effectLst/>
                <a:latin typeface="Segoe UI" panose="020B0502040204020203" pitchFamily="34" charset="0"/>
              </a:rPr>
              <a:t>Tipos de Recursos Pagos:</a:t>
            </a:r>
            <a:r>
              <a:rPr lang="pt-BR" b="0" i="0" dirty="0">
                <a:effectLst/>
                <a:latin typeface="Segoe UI" panose="020B0502040204020203" pitchFamily="34" charset="0"/>
              </a:rPr>
              <a:t> Máquinas Virtuais, Armazenamento, Banco de Dados, etc.</a:t>
            </a:r>
          </a:p>
          <a:p>
            <a:pPr algn="l">
              <a:spcBef>
                <a:spcPts val="750"/>
              </a:spcBef>
              <a:spcAft>
                <a:spcPts val="750"/>
              </a:spcAft>
              <a:buFont typeface="Arial" panose="020B0604020202020204" pitchFamily="34" charset="0"/>
              <a:buChar char="•"/>
            </a:pPr>
            <a:r>
              <a:rPr lang="pt-BR" b="1" i="0" dirty="0">
                <a:effectLst/>
                <a:latin typeface="Segoe UI" panose="020B0502040204020203" pitchFamily="34" charset="0"/>
              </a:rPr>
              <a:t>Modelos de Pagamento:</a:t>
            </a:r>
            <a:r>
              <a:rPr lang="pt-BR" b="0" i="0" dirty="0">
                <a:effectLst/>
                <a:latin typeface="Segoe UI" panose="020B0502040204020203" pitchFamily="34" charset="0"/>
              </a:rPr>
              <a:t> Pagamento conforme o uso, assinaturas, reservas</a:t>
            </a:r>
          </a:p>
        </p:txBody>
      </p:sp>
      <p:sp>
        <p:nvSpPr>
          <p:cNvPr id="6" name="TextBox 5">
            <a:extLst>
              <a:ext uri="{FF2B5EF4-FFF2-40B4-BE49-F238E27FC236}">
                <a16:creationId xmlns:a16="http://schemas.microsoft.com/office/drawing/2014/main" id="{848D3805-5B33-447A-B3E7-DC1000EE0D34}"/>
              </a:ext>
            </a:extLst>
          </p:cNvPr>
          <p:cNvSpPr txBox="1"/>
          <p:nvPr/>
        </p:nvSpPr>
        <p:spPr>
          <a:xfrm>
            <a:off x="457203" y="549385"/>
            <a:ext cx="2702086" cy="368049"/>
          </a:xfrm>
          <a:prstGeom prst="rect">
            <a:avLst/>
          </a:prstGeom>
          <a:noFill/>
        </p:spPr>
        <p:txBody>
          <a:bodyPr wrap="none" rtlCol="0">
            <a:spAutoFit/>
          </a:bodyPr>
          <a:lstStyle/>
          <a:p>
            <a:pPr>
              <a:lnSpc>
                <a:spcPct val="120000"/>
              </a:lnSpc>
            </a:pPr>
            <a:r>
              <a:rPr lang="pt-BR" sz="1600" dirty="0">
                <a:solidFill>
                  <a:schemeClr val="tx1">
                    <a:lumMod val="65000"/>
                    <a:lumOff val="35000"/>
                  </a:schemeClr>
                </a:solidFill>
                <a:latin typeface="Gotham HTF Light"/>
              </a:rPr>
              <a:t>RECURSOS PAGOS </a:t>
            </a:r>
            <a:r>
              <a:rPr lang="pt-BR" sz="1600" dirty="0">
                <a:solidFill>
                  <a:srgbClr val="ED145B"/>
                </a:solidFill>
                <a:latin typeface="Gotham HTF" pitchFamily="50" charset="0"/>
              </a:rPr>
              <a:t>NO AZURE</a:t>
            </a:r>
          </a:p>
        </p:txBody>
      </p:sp>
    </p:spTree>
    <p:extLst>
      <p:ext uri="{BB962C8B-B14F-4D97-AF65-F5344CB8AC3E}">
        <p14:creationId xmlns:p14="http://schemas.microsoft.com/office/powerpoint/2010/main" val="3209207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088787-73E7-EFDA-7F8D-904D7F47E583}"/>
              </a:ext>
            </a:extLst>
          </p:cNvPr>
          <p:cNvSpPr txBox="1"/>
          <p:nvPr/>
        </p:nvSpPr>
        <p:spPr>
          <a:xfrm>
            <a:off x="947057" y="1515125"/>
            <a:ext cx="7458891" cy="2923877"/>
          </a:xfrm>
          <a:prstGeom prst="rect">
            <a:avLst/>
          </a:prstGeom>
          <a:noFill/>
        </p:spPr>
        <p:txBody>
          <a:bodyPr wrap="square">
            <a:spAutoFit/>
          </a:bodyPr>
          <a:lstStyle/>
          <a:p>
            <a:pPr algn="l">
              <a:spcBef>
                <a:spcPts val="750"/>
              </a:spcBef>
              <a:spcAft>
                <a:spcPts val="750"/>
              </a:spcAft>
              <a:buFont typeface="Arial" panose="020B0604020202020204" pitchFamily="34" charset="0"/>
              <a:buChar char="•"/>
            </a:pPr>
            <a:r>
              <a:rPr lang="pt-BR" b="1" i="0" dirty="0">
                <a:effectLst/>
                <a:latin typeface="Segoe UI" panose="020B0502040204020203" pitchFamily="34" charset="0"/>
              </a:rPr>
              <a:t>Máquinas Virtuais (VMs):</a:t>
            </a:r>
            <a:r>
              <a:rPr lang="pt-BR" b="0" i="0" dirty="0">
                <a:effectLst/>
                <a:latin typeface="Segoe UI" panose="020B0502040204020203" pitchFamily="34" charset="0"/>
              </a:rPr>
              <a:t> O custo de uma VM depende do tamanho, região e tempo de uso. Você pode usar a </a:t>
            </a:r>
            <a:r>
              <a:rPr lang="pt-BR" b="0" i="0" dirty="0">
                <a:effectLst/>
                <a:latin typeface="var(--fontFamilyBase)"/>
                <a:hlinkClick r:id="rId2">
                  <a:extLst>
                    <a:ext uri="{A12FA001-AC4F-418D-AE19-62706E023703}">
                      <ahyp:hlinkClr xmlns:ahyp="http://schemas.microsoft.com/office/drawing/2018/hyperlinkcolor" val="tx"/>
                    </a:ext>
                  </a:extLst>
                </a:hlinkClick>
              </a:rPr>
              <a:t>Calculadora de Preços do Azure</a:t>
            </a:r>
            <a:r>
              <a:rPr lang="pt-BR" b="0" i="0" dirty="0">
                <a:effectLst/>
                <a:latin typeface="Segoe UI" panose="020B0502040204020203" pitchFamily="34" charset="0"/>
              </a:rPr>
              <a:t> para estimar os custos de diferentes configurações</a:t>
            </a:r>
          </a:p>
          <a:p>
            <a:pPr algn="l">
              <a:spcBef>
                <a:spcPts val="750"/>
              </a:spcBef>
              <a:spcAft>
                <a:spcPts val="750"/>
              </a:spcAft>
              <a:buFont typeface="Arial" panose="020B0604020202020204" pitchFamily="34" charset="0"/>
              <a:buChar char="•"/>
            </a:pPr>
            <a:endParaRPr lang="pt-BR" b="0" i="0" dirty="0">
              <a:effectLst/>
              <a:latin typeface="Segoe UI" panose="020B0502040204020203" pitchFamily="34" charset="0"/>
            </a:endParaRPr>
          </a:p>
          <a:p>
            <a:pPr algn="l">
              <a:spcBef>
                <a:spcPts val="750"/>
              </a:spcBef>
              <a:spcAft>
                <a:spcPts val="750"/>
              </a:spcAft>
              <a:buFont typeface="Arial" panose="020B0604020202020204" pitchFamily="34" charset="0"/>
              <a:buChar char="•"/>
            </a:pPr>
            <a:r>
              <a:rPr lang="pt-BR" b="1" i="0" dirty="0">
                <a:effectLst/>
                <a:latin typeface="Segoe UI" panose="020B0502040204020203" pitchFamily="34" charset="0"/>
              </a:rPr>
              <a:t>Armazenamento:</a:t>
            </a:r>
            <a:r>
              <a:rPr lang="pt-BR" b="0" i="0" dirty="0">
                <a:effectLst/>
                <a:latin typeface="Segoe UI" panose="020B0502040204020203" pitchFamily="34" charset="0"/>
              </a:rPr>
              <a:t> O custo do armazenamento varia conforme o tipo (Blob, File, Disk), redundância e frequência de acesso. Veja mais sobre </a:t>
            </a:r>
            <a:r>
              <a:rPr lang="pt-BR" b="0" i="0" dirty="0">
                <a:effectLst/>
                <a:latin typeface="var(--fontFamilyBase)"/>
                <a:hlinkClick r:id="rId3">
                  <a:extLst>
                    <a:ext uri="{A12FA001-AC4F-418D-AE19-62706E023703}">
                      <ahyp:hlinkClr xmlns:ahyp="http://schemas.microsoft.com/office/drawing/2018/hyperlinkcolor" val="tx"/>
                    </a:ext>
                  </a:extLst>
                </a:hlinkClick>
              </a:rPr>
              <a:t>modelos de precificação do Azure</a:t>
            </a:r>
            <a:endParaRPr lang="pt-BR" b="0" i="0" dirty="0">
              <a:effectLst/>
              <a:latin typeface="Segoe UI" panose="020B0502040204020203" pitchFamily="34" charset="0"/>
            </a:endParaRPr>
          </a:p>
          <a:p>
            <a:pPr algn="l">
              <a:spcBef>
                <a:spcPts val="750"/>
              </a:spcBef>
              <a:spcAft>
                <a:spcPts val="750"/>
              </a:spcAft>
              <a:buFont typeface="Arial" panose="020B0604020202020204" pitchFamily="34" charset="0"/>
              <a:buChar char="•"/>
            </a:pPr>
            <a:endParaRPr lang="pt-BR" b="0" i="0" dirty="0">
              <a:effectLst/>
              <a:latin typeface="Segoe UI" panose="020B0502040204020203" pitchFamily="34" charset="0"/>
            </a:endParaRPr>
          </a:p>
        </p:txBody>
      </p:sp>
      <p:sp>
        <p:nvSpPr>
          <p:cNvPr id="4" name="TextBox 3">
            <a:extLst>
              <a:ext uri="{FF2B5EF4-FFF2-40B4-BE49-F238E27FC236}">
                <a16:creationId xmlns:a16="http://schemas.microsoft.com/office/drawing/2014/main" id="{27A2C6ED-15AE-1429-74F2-9B8BC4CEE009}"/>
              </a:ext>
            </a:extLst>
          </p:cNvPr>
          <p:cNvSpPr txBox="1"/>
          <p:nvPr/>
        </p:nvSpPr>
        <p:spPr>
          <a:xfrm>
            <a:off x="457203" y="549385"/>
            <a:ext cx="2702086" cy="368049"/>
          </a:xfrm>
          <a:prstGeom prst="rect">
            <a:avLst/>
          </a:prstGeom>
          <a:noFill/>
        </p:spPr>
        <p:txBody>
          <a:bodyPr wrap="none" rtlCol="0">
            <a:spAutoFit/>
          </a:bodyPr>
          <a:lstStyle/>
          <a:p>
            <a:pPr>
              <a:lnSpc>
                <a:spcPct val="120000"/>
              </a:lnSpc>
            </a:pPr>
            <a:r>
              <a:rPr lang="pt-BR" sz="1600" dirty="0">
                <a:solidFill>
                  <a:schemeClr val="tx1">
                    <a:lumMod val="65000"/>
                    <a:lumOff val="35000"/>
                  </a:schemeClr>
                </a:solidFill>
                <a:latin typeface="Gotham HTF Light"/>
              </a:rPr>
              <a:t>RECURSOS PAGOS </a:t>
            </a:r>
            <a:r>
              <a:rPr lang="pt-BR" sz="1600" dirty="0">
                <a:solidFill>
                  <a:srgbClr val="ED145B"/>
                </a:solidFill>
                <a:latin typeface="Gotham HTF" pitchFamily="50" charset="0"/>
              </a:rPr>
              <a:t>NO AZURE</a:t>
            </a:r>
          </a:p>
        </p:txBody>
      </p:sp>
    </p:spTree>
    <p:extLst>
      <p:ext uri="{BB962C8B-B14F-4D97-AF65-F5344CB8AC3E}">
        <p14:creationId xmlns:p14="http://schemas.microsoft.com/office/powerpoint/2010/main" val="2496738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305305-8C3C-81FC-0C1C-CF2F344349E6}"/>
              </a:ext>
            </a:extLst>
          </p:cNvPr>
          <p:cNvSpPr txBox="1"/>
          <p:nvPr/>
        </p:nvSpPr>
        <p:spPr>
          <a:xfrm>
            <a:off x="457203" y="549385"/>
            <a:ext cx="2316853" cy="368049"/>
          </a:xfrm>
          <a:prstGeom prst="rect">
            <a:avLst/>
          </a:prstGeom>
          <a:noFill/>
        </p:spPr>
        <p:txBody>
          <a:bodyPr wrap="none" rtlCol="0">
            <a:spAutoFit/>
          </a:bodyPr>
          <a:lstStyle/>
          <a:p>
            <a:pPr>
              <a:lnSpc>
                <a:spcPct val="120000"/>
              </a:lnSpc>
            </a:pPr>
            <a:r>
              <a:rPr lang="pt-BR" sz="1600" dirty="0">
                <a:solidFill>
                  <a:schemeClr val="tx1">
                    <a:lumMod val="65000"/>
                    <a:lumOff val="35000"/>
                  </a:schemeClr>
                </a:solidFill>
                <a:latin typeface="Gotham HTF Light"/>
              </a:rPr>
              <a:t>PRECIFICAÇÃO </a:t>
            </a:r>
            <a:r>
              <a:rPr lang="pt-BR" sz="1600" dirty="0">
                <a:solidFill>
                  <a:srgbClr val="ED145B"/>
                </a:solidFill>
                <a:latin typeface="Gotham HTF" pitchFamily="50" charset="0"/>
              </a:rPr>
              <a:t>NO AZURE</a:t>
            </a:r>
          </a:p>
        </p:txBody>
      </p:sp>
      <p:sp>
        <p:nvSpPr>
          <p:cNvPr id="4" name="TextBox 3">
            <a:extLst>
              <a:ext uri="{FF2B5EF4-FFF2-40B4-BE49-F238E27FC236}">
                <a16:creationId xmlns:a16="http://schemas.microsoft.com/office/drawing/2014/main" id="{6DAD3EF2-B2BE-A1F8-A2A2-7BF130A43752}"/>
              </a:ext>
            </a:extLst>
          </p:cNvPr>
          <p:cNvSpPr txBox="1"/>
          <p:nvPr/>
        </p:nvSpPr>
        <p:spPr>
          <a:xfrm>
            <a:off x="1371601" y="1654124"/>
            <a:ext cx="6400797" cy="2369880"/>
          </a:xfrm>
          <a:prstGeom prst="rect">
            <a:avLst/>
          </a:prstGeom>
          <a:noFill/>
        </p:spPr>
        <p:txBody>
          <a:bodyPr wrap="square">
            <a:spAutoFit/>
          </a:bodyPr>
          <a:lstStyle/>
          <a:p>
            <a:pPr algn="l">
              <a:spcBef>
                <a:spcPts val="750"/>
              </a:spcBef>
              <a:spcAft>
                <a:spcPts val="750"/>
              </a:spcAft>
              <a:buFont typeface="Arial" panose="020B0604020202020204" pitchFamily="34" charset="0"/>
              <a:buChar char="•"/>
            </a:pPr>
            <a:r>
              <a:rPr lang="pt-BR" b="1" i="0" dirty="0">
                <a:effectLst/>
                <a:latin typeface="Segoe UI" panose="020B0502040204020203" pitchFamily="34" charset="0"/>
              </a:rPr>
              <a:t>Calculadora de Preços:</a:t>
            </a:r>
            <a:r>
              <a:rPr lang="pt-BR" b="0" i="0" dirty="0">
                <a:effectLst/>
                <a:latin typeface="Segoe UI" panose="020B0502040204020203" pitchFamily="34" charset="0"/>
              </a:rPr>
              <a:t> Ferramenta para estimar custos</a:t>
            </a:r>
          </a:p>
          <a:p>
            <a:pPr algn="l">
              <a:spcBef>
                <a:spcPts val="750"/>
              </a:spcBef>
              <a:spcAft>
                <a:spcPts val="750"/>
              </a:spcAft>
              <a:buFont typeface="Arial" panose="020B0604020202020204" pitchFamily="34" charset="0"/>
              <a:buChar char="•"/>
            </a:pPr>
            <a:r>
              <a:rPr lang="pt-BR" b="1" i="0" dirty="0">
                <a:effectLst/>
                <a:latin typeface="Segoe UI" panose="020B0502040204020203" pitchFamily="34" charset="0"/>
              </a:rPr>
              <a:t>Fatores que Influenciam o Preço:</a:t>
            </a:r>
            <a:r>
              <a:rPr lang="pt-BR" b="0" i="0" dirty="0">
                <a:effectLst/>
                <a:latin typeface="Segoe UI" panose="020B0502040204020203" pitchFamily="34" charset="0"/>
              </a:rPr>
              <a:t> Localização, tipo de recurso, uso, etc.</a:t>
            </a:r>
          </a:p>
          <a:p>
            <a:pPr algn="l">
              <a:spcBef>
                <a:spcPts val="750"/>
              </a:spcBef>
              <a:spcAft>
                <a:spcPts val="750"/>
              </a:spcAft>
              <a:buFont typeface="Arial" panose="020B0604020202020204" pitchFamily="34" charset="0"/>
              <a:buChar char="•"/>
            </a:pPr>
            <a:r>
              <a:rPr lang="pt-BR" b="1" i="0" dirty="0">
                <a:effectLst/>
                <a:latin typeface="Segoe UI" panose="020B0502040204020203" pitchFamily="34" charset="0"/>
              </a:rPr>
              <a:t>Opções de Economia:</a:t>
            </a:r>
            <a:r>
              <a:rPr lang="pt-BR" b="0" i="0" dirty="0">
                <a:effectLst/>
                <a:latin typeface="Segoe UI" panose="020B0502040204020203" pitchFamily="34" charset="0"/>
              </a:rPr>
              <a:t> Benefício Híbrido do Azure, reservas, plano de economia</a:t>
            </a:r>
          </a:p>
          <a:p>
            <a:pPr algn="l">
              <a:spcBef>
                <a:spcPts val="750"/>
              </a:spcBef>
              <a:spcAft>
                <a:spcPts val="750"/>
              </a:spcAft>
              <a:buFont typeface="Arial" panose="020B0604020202020204" pitchFamily="34" charset="0"/>
              <a:buChar char="•"/>
            </a:pPr>
            <a:endParaRPr lang="pt-BR" b="0" i="0" dirty="0">
              <a:effectLst/>
              <a:latin typeface="Segoe UI" panose="020B0502040204020203" pitchFamily="34" charset="0"/>
            </a:endParaRPr>
          </a:p>
        </p:txBody>
      </p:sp>
    </p:spTree>
    <p:extLst>
      <p:ext uri="{BB962C8B-B14F-4D97-AF65-F5344CB8AC3E}">
        <p14:creationId xmlns:p14="http://schemas.microsoft.com/office/powerpoint/2010/main" val="2303058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93273" y="1943189"/>
            <a:ext cx="5957456" cy="630942"/>
          </a:xfrm>
          <a:prstGeom prst="rect">
            <a:avLst/>
          </a:prstGeom>
          <a:noFill/>
        </p:spPr>
        <p:txBody>
          <a:bodyPr wrap="square" rtlCol="0">
            <a:spAutoFit/>
          </a:bodyPr>
          <a:lstStyle/>
          <a:p>
            <a:pPr algn="ctr"/>
            <a:r>
              <a:rPr lang="en-US" sz="3500" dirty="0">
                <a:solidFill>
                  <a:srgbClr val="ED145B"/>
                </a:solidFill>
                <a:latin typeface="Gotham HTF" pitchFamily="50" charset="0"/>
              </a:rPr>
              <a:t>DIO – </a:t>
            </a:r>
            <a:r>
              <a:rPr lang="en-US" sz="3500" dirty="0">
                <a:solidFill>
                  <a:schemeClr val="tx1">
                    <a:lumMod val="65000"/>
                    <a:lumOff val="35000"/>
                  </a:schemeClr>
                </a:solidFill>
                <a:latin typeface="Gotham HTF Light"/>
                <a:cs typeface="Gotham HTF Light"/>
              </a:rPr>
              <a:t>CURSO DE AZURE</a:t>
            </a:r>
            <a:endParaRPr lang="en-US" sz="3500" dirty="0">
              <a:solidFill>
                <a:srgbClr val="ED145B"/>
              </a:solidFill>
              <a:latin typeface="Gotham HTF" pitchFamily="50" charset="0"/>
            </a:endParaRPr>
          </a:p>
        </p:txBody>
      </p:sp>
    </p:spTree>
    <p:extLst>
      <p:ext uri="{BB962C8B-B14F-4D97-AF65-F5344CB8AC3E}">
        <p14:creationId xmlns:p14="http://schemas.microsoft.com/office/powerpoint/2010/main" val="240651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F0E66-0E1E-5690-0DC7-411CEE3266FA}"/>
              </a:ext>
            </a:extLst>
          </p:cNvPr>
          <p:cNvSpPr txBox="1"/>
          <p:nvPr/>
        </p:nvSpPr>
        <p:spPr>
          <a:xfrm>
            <a:off x="457203" y="549385"/>
            <a:ext cx="2596608" cy="368049"/>
          </a:xfrm>
          <a:prstGeom prst="rect">
            <a:avLst/>
          </a:prstGeom>
          <a:noFill/>
        </p:spPr>
        <p:txBody>
          <a:bodyPr wrap="none" rtlCol="0">
            <a:spAutoFit/>
          </a:bodyPr>
          <a:lstStyle/>
          <a:p>
            <a:pPr>
              <a:lnSpc>
                <a:spcPct val="120000"/>
              </a:lnSpc>
            </a:pPr>
            <a:r>
              <a:rPr lang="pt-BR" sz="1600" dirty="0">
                <a:solidFill>
                  <a:schemeClr val="tx1">
                    <a:lumMod val="65000"/>
                    <a:lumOff val="35000"/>
                  </a:schemeClr>
                </a:solidFill>
                <a:latin typeface="Gotham HTF Light"/>
              </a:rPr>
              <a:t>IMPLEMENTAÇÃO </a:t>
            </a:r>
            <a:r>
              <a:rPr lang="pt-BR" sz="1600" dirty="0">
                <a:solidFill>
                  <a:srgbClr val="ED145B"/>
                </a:solidFill>
                <a:latin typeface="Gotham HTF" pitchFamily="50" charset="0"/>
              </a:rPr>
              <a:t>NO AZURE</a:t>
            </a:r>
          </a:p>
        </p:txBody>
      </p:sp>
      <p:sp>
        <p:nvSpPr>
          <p:cNvPr id="4" name="TextBox 3">
            <a:extLst>
              <a:ext uri="{FF2B5EF4-FFF2-40B4-BE49-F238E27FC236}">
                <a16:creationId xmlns:a16="http://schemas.microsoft.com/office/drawing/2014/main" id="{02D80838-4DA3-FE31-66AE-FC3E23EDA28E}"/>
              </a:ext>
            </a:extLst>
          </p:cNvPr>
          <p:cNvSpPr txBox="1"/>
          <p:nvPr/>
        </p:nvSpPr>
        <p:spPr>
          <a:xfrm>
            <a:off x="1371599" y="1594771"/>
            <a:ext cx="6211389" cy="2369880"/>
          </a:xfrm>
          <a:prstGeom prst="rect">
            <a:avLst/>
          </a:prstGeom>
          <a:noFill/>
        </p:spPr>
        <p:txBody>
          <a:bodyPr wrap="square">
            <a:spAutoFit/>
          </a:bodyPr>
          <a:lstStyle/>
          <a:p>
            <a:pPr algn="l">
              <a:spcBef>
                <a:spcPts val="750"/>
              </a:spcBef>
              <a:spcAft>
                <a:spcPts val="750"/>
              </a:spcAft>
              <a:buFont typeface="Arial" panose="020B0604020202020204" pitchFamily="34" charset="0"/>
              <a:buChar char="•"/>
            </a:pPr>
            <a:r>
              <a:rPr lang="pt-BR" b="1" i="0" dirty="0">
                <a:effectLst/>
                <a:latin typeface="Segoe UI" panose="020B0502040204020203" pitchFamily="34" charset="0"/>
              </a:rPr>
              <a:t>Componentes de Implementação:</a:t>
            </a:r>
            <a:r>
              <a:rPr lang="pt-BR" b="0" i="0" dirty="0">
                <a:effectLst/>
                <a:latin typeface="Segoe UI" panose="020B0502040204020203" pitchFamily="34" charset="0"/>
              </a:rPr>
              <a:t> Fontes de implantação, pipelines de compilação, mecanismos de implantação</a:t>
            </a:r>
          </a:p>
          <a:p>
            <a:pPr algn="l">
              <a:spcBef>
                <a:spcPts val="750"/>
              </a:spcBef>
              <a:spcAft>
                <a:spcPts val="750"/>
              </a:spcAft>
              <a:buFont typeface="Arial" panose="020B0604020202020204" pitchFamily="34" charset="0"/>
              <a:buChar char="•"/>
            </a:pPr>
            <a:endParaRPr lang="pt-BR" b="0" i="0" dirty="0">
              <a:effectLst/>
              <a:latin typeface="Segoe UI" panose="020B0502040204020203" pitchFamily="34" charset="0"/>
            </a:endParaRPr>
          </a:p>
          <a:p>
            <a:pPr algn="l">
              <a:spcBef>
                <a:spcPts val="750"/>
              </a:spcBef>
              <a:spcAft>
                <a:spcPts val="750"/>
              </a:spcAft>
              <a:buFont typeface="Arial" panose="020B0604020202020204" pitchFamily="34" charset="0"/>
              <a:buChar char="•"/>
            </a:pPr>
            <a:r>
              <a:rPr lang="pt-BR" b="1" i="0" dirty="0">
                <a:effectLst/>
                <a:latin typeface="Segoe UI" panose="020B0502040204020203" pitchFamily="34" charset="0"/>
              </a:rPr>
              <a:t>Melhores Práticas:</a:t>
            </a:r>
            <a:r>
              <a:rPr lang="pt-BR" b="0" i="0" dirty="0">
                <a:effectLst/>
                <a:latin typeface="Segoe UI" panose="020B0502040204020203" pitchFamily="34" charset="0"/>
              </a:rPr>
              <a:t> Governança, segurança, automação</a:t>
            </a:r>
          </a:p>
          <a:p>
            <a:pPr algn="l">
              <a:spcBef>
                <a:spcPts val="750"/>
              </a:spcBef>
              <a:spcAft>
                <a:spcPts val="750"/>
              </a:spcAft>
            </a:pPr>
            <a:endParaRPr lang="pt-BR" b="0" i="0" dirty="0">
              <a:effectLst/>
              <a:latin typeface="Segoe UI" panose="020B0502040204020203" pitchFamily="34" charset="0"/>
            </a:endParaRPr>
          </a:p>
        </p:txBody>
      </p:sp>
    </p:spTree>
    <p:extLst>
      <p:ext uri="{BB962C8B-B14F-4D97-AF65-F5344CB8AC3E}">
        <p14:creationId xmlns:p14="http://schemas.microsoft.com/office/powerpoint/2010/main" val="2725188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A48C48-3A2B-9FFF-5DF0-DD71BCD48CC2}"/>
              </a:ext>
            </a:extLst>
          </p:cNvPr>
          <p:cNvSpPr txBox="1"/>
          <p:nvPr/>
        </p:nvSpPr>
        <p:spPr>
          <a:xfrm>
            <a:off x="398416" y="1319349"/>
            <a:ext cx="8177349" cy="3477875"/>
          </a:xfrm>
          <a:prstGeom prst="rect">
            <a:avLst/>
          </a:prstGeom>
          <a:noFill/>
        </p:spPr>
        <p:txBody>
          <a:bodyPr wrap="square">
            <a:spAutoFit/>
          </a:bodyPr>
          <a:lstStyle/>
          <a:p>
            <a:pPr algn="l">
              <a:spcBef>
                <a:spcPts val="750"/>
              </a:spcBef>
              <a:spcAft>
                <a:spcPts val="750"/>
              </a:spcAft>
              <a:buFont typeface="Arial" panose="020B0604020202020204" pitchFamily="34" charset="0"/>
              <a:buChar char="•"/>
            </a:pPr>
            <a:r>
              <a:rPr lang="pt-BR" b="0" i="0" dirty="0">
                <a:effectLst/>
                <a:latin typeface="Segoe UI" panose="020B0502040204020203" pitchFamily="34" charset="0"/>
              </a:rPr>
              <a:t>A implementação de recursos no Azure pode impactar diretamente a precificação. Escolhas de configuração, como redundância e escalabilidade, influenciam os custos.</a:t>
            </a:r>
          </a:p>
          <a:p>
            <a:pPr marL="742950" lvl="1" indent="-285750" algn="l">
              <a:spcBef>
                <a:spcPts val="750"/>
              </a:spcBef>
              <a:spcAft>
                <a:spcPts val="750"/>
              </a:spcAft>
              <a:buFont typeface="Arial" panose="020B0604020202020204" pitchFamily="34" charset="0"/>
              <a:buChar char="•"/>
            </a:pPr>
            <a:r>
              <a:rPr lang="pt-BR" b="1" i="0" dirty="0">
                <a:effectLst/>
                <a:latin typeface="Segoe UI" panose="020B0502040204020203" pitchFamily="34" charset="0"/>
              </a:rPr>
              <a:t>Implementação de Aplicações Web:</a:t>
            </a:r>
            <a:r>
              <a:rPr lang="pt-BR" b="0" i="0" dirty="0">
                <a:effectLst/>
                <a:latin typeface="Segoe UI" panose="020B0502040204020203" pitchFamily="34" charset="0"/>
              </a:rPr>
              <a:t> Usar slots de implantação no </a:t>
            </a:r>
            <a:r>
              <a:rPr lang="pt-BR" b="0" i="0" dirty="0">
                <a:effectLst/>
                <a:latin typeface="var(--fontFamilyBase)"/>
                <a:hlinkClick r:id="rId2">
                  <a:extLst>
                    <a:ext uri="{A12FA001-AC4F-418D-AE19-62706E023703}">
                      <ahyp:hlinkClr xmlns:ahyp="http://schemas.microsoft.com/office/drawing/2018/hyperlinkcolor" val="tx"/>
                    </a:ext>
                  </a:extLst>
                </a:hlinkClick>
              </a:rPr>
              <a:t>Azure App Service</a:t>
            </a:r>
            <a:r>
              <a:rPr lang="pt-BR" b="0" i="0" dirty="0">
                <a:effectLst/>
                <a:latin typeface="Segoe UI" panose="020B0502040204020203" pitchFamily="34" charset="0"/>
              </a:rPr>
              <a:t> pode ajudar a gerenciar versões e reduzir o tempo de inatividade, mas pode adicionar custos adicionais</a:t>
            </a:r>
          </a:p>
          <a:p>
            <a:pPr marL="742950" lvl="1" indent="-285750" algn="l">
              <a:spcBef>
                <a:spcPts val="750"/>
              </a:spcBef>
              <a:spcAft>
                <a:spcPts val="750"/>
              </a:spcAft>
              <a:buFont typeface="Arial" panose="020B0604020202020204" pitchFamily="34" charset="0"/>
              <a:buChar char="•"/>
            </a:pPr>
            <a:r>
              <a:rPr lang="pt-BR" b="1" i="0" dirty="0">
                <a:effectLst/>
                <a:latin typeface="Segoe UI" panose="020B0502040204020203" pitchFamily="34" charset="0"/>
              </a:rPr>
              <a:t>Zero Trust:</a:t>
            </a:r>
            <a:r>
              <a:rPr lang="pt-BR" b="0" i="0" dirty="0">
                <a:effectLst/>
                <a:latin typeface="Segoe UI" panose="020B0502040204020203" pitchFamily="34" charset="0"/>
              </a:rPr>
              <a:t> Implementar uma estratégia de segurança Zero Trust com </a:t>
            </a:r>
            <a:r>
              <a:rPr lang="pt-BR" b="0" i="0" dirty="0">
                <a:effectLst/>
                <a:latin typeface="var(--fontFamilyBase)"/>
                <a:hlinkClick r:id="rId3">
                  <a:extLst>
                    <a:ext uri="{A12FA001-AC4F-418D-AE19-62706E023703}">
                      <ahyp:hlinkClr xmlns:ahyp="http://schemas.microsoft.com/office/drawing/2018/hyperlinkcolor" val="tx"/>
                    </a:ext>
                  </a:extLst>
                </a:hlinkClick>
              </a:rPr>
              <a:t>Entra ID e Azure Firewall</a:t>
            </a:r>
            <a:r>
              <a:rPr lang="pt-BR" b="0" i="0" dirty="0">
                <a:effectLst/>
                <a:latin typeface="Segoe UI" panose="020B0502040204020203" pitchFamily="34" charset="0"/>
              </a:rPr>
              <a:t> pode aumentar a segurança, mas também impacta o orçamento</a:t>
            </a:r>
          </a:p>
          <a:p>
            <a:pPr marL="742950" lvl="1" indent="-285750" algn="l">
              <a:spcBef>
                <a:spcPts val="750"/>
              </a:spcBef>
              <a:spcAft>
                <a:spcPts val="750"/>
              </a:spcAft>
              <a:buFont typeface="Arial" panose="020B0604020202020204" pitchFamily="34" charset="0"/>
              <a:buChar char="•"/>
            </a:pPr>
            <a:endParaRPr lang="pt-BR" b="0" i="0" dirty="0">
              <a:effectLst/>
              <a:latin typeface="Segoe UI" panose="020B0502040204020203" pitchFamily="34" charset="0"/>
            </a:endParaRPr>
          </a:p>
        </p:txBody>
      </p:sp>
      <p:sp>
        <p:nvSpPr>
          <p:cNvPr id="4" name="TextBox 3">
            <a:extLst>
              <a:ext uri="{FF2B5EF4-FFF2-40B4-BE49-F238E27FC236}">
                <a16:creationId xmlns:a16="http://schemas.microsoft.com/office/drawing/2014/main" id="{7A3C739E-46E8-FA77-6305-57313CFA4FED}"/>
              </a:ext>
            </a:extLst>
          </p:cNvPr>
          <p:cNvSpPr txBox="1"/>
          <p:nvPr/>
        </p:nvSpPr>
        <p:spPr>
          <a:xfrm>
            <a:off x="457203" y="549385"/>
            <a:ext cx="2596608" cy="368049"/>
          </a:xfrm>
          <a:prstGeom prst="rect">
            <a:avLst/>
          </a:prstGeom>
          <a:noFill/>
        </p:spPr>
        <p:txBody>
          <a:bodyPr wrap="none" rtlCol="0">
            <a:spAutoFit/>
          </a:bodyPr>
          <a:lstStyle/>
          <a:p>
            <a:pPr>
              <a:lnSpc>
                <a:spcPct val="120000"/>
              </a:lnSpc>
            </a:pPr>
            <a:r>
              <a:rPr lang="pt-BR" sz="1600" dirty="0">
                <a:solidFill>
                  <a:schemeClr val="tx1">
                    <a:lumMod val="65000"/>
                    <a:lumOff val="35000"/>
                  </a:schemeClr>
                </a:solidFill>
                <a:latin typeface="Gotham HTF Light"/>
              </a:rPr>
              <a:t>IMPLEMENTAÇÃO </a:t>
            </a:r>
            <a:r>
              <a:rPr lang="pt-BR" sz="1600" dirty="0">
                <a:solidFill>
                  <a:srgbClr val="ED145B"/>
                </a:solidFill>
                <a:latin typeface="Gotham HTF" pitchFamily="50" charset="0"/>
              </a:rPr>
              <a:t>NO AZURE</a:t>
            </a:r>
          </a:p>
        </p:txBody>
      </p:sp>
    </p:spTree>
    <p:extLst>
      <p:ext uri="{BB962C8B-B14F-4D97-AF65-F5344CB8AC3E}">
        <p14:creationId xmlns:p14="http://schemas.microsoft.com/office/powerpoint/2010/main" val="917487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4F1DEF-3B06-8EBC-7798-8D134939CEF5}"/>
              </a:ext>
            </a:extLst>
          </p:cNvPr>
          <p:cNvSpPr txBox="1"/>
          <p:nvPr/>
        </p:nvSpPr>
        <p:spPr>
          <a:xfrm>
            <a:off x="450668" y="525920"/>
            <a:ext cx="6536213" cy="368049"/>
          </a:xfrm>
          <a:prstGeom prst="rect">
            <a:avLst/>
          </a:prstGeom>
          <a:noFill/>
        </p:spPr>
        <p:txBody>
          <a:bodyPr wrap="none" rtlCol="0">
            <a:spAutoFit/>
          </a:bodyPr>
          <a:lstStyle>
            <a:defPPr>
              <a:defRPr lang="en-US"/>
            </a:defPPr>
            <a:lvl1pPr>
              <a:lnSpc>
                <a:spcPct val="120000"/>
              </a:lnSpc>
              <a:defRPr sz="1600">
                <a:solidFill>
                  <a:schemeClr val="tx1">
                    <a:lumMod val="65000"/>
                    <a:lumOff val="35000"/>
                  </a:schemeClr>
                </a:solidFill>
                <a:latin typeface="Gotham HTF Light"/>
              </a:defRPr>
            </a:lvl1pPr>
          </a:lstStyle>
          <a:p>
            <a:r>
              <a:rPr lang="pt-BR" dirty="0"/>
              <a:t>COMPARAÇÃO ENTRE RECURSOS PAGOS, </a:t>
            </a:r>
            <a:r>
              <a:rPr lang="pt-BR" dirty="0">
                <a:solidFill>
                  <a:srgbClr val="ED145B"/>
                </a:solidFill>
                <a:latin typeface="Gotham HTF" pitchFamily="50" charset="0"/>
              </a:rPr>
              <a:t>PRECIFICAÇÃO E IMPLEMENTAÇÃO</a:t>
            </a:r>
          </a:p>
        </p:txBody>
      </p:sp>
      <p:sp>
        <p:nvSpPr>
          <p:cNvPr id="5" name="TextBox 4">
            <a:extLst>
              <a:ext uri="{FF2B5EF4-FFF2-40B4-BE49-F238E27FC236}">
                <a16:creationId xmlns:a16="http://schemas.microsoft.com/office/drawing/2014/main" id="{22DC3FAF-2729-5244-38F5-E6DDF812619B}"/>
              </a:ext>
            </a:extLst>
          </p:cNvPr>
          <p:cNvSpPr txBox="1"/>
          <p:nvPr/>
        </p:nvSpPr>
        <p:spPr>
          <a:xfrm>
            <a:off x="1567543" y="1566734"/>
            <a:ext cx="6008914" cy="2164695"/>
          </a:xfrm>
          <a:prstGeom prst="rect">
            <a:avLst/>
          </a:prstGeom>
          <a:noFill/>
        </p:spPr>
        <p:txBody>
          <a:bodyPr wrap="square">
            <a:spAutoFit/>
          </a:bodyPr>
          <a:lstStyle/>
          <a:p>
            <a:pPr algn="l">
              <a:spcBef>
                <a:spcPts val="750"/>
              </a:spcBef>
              <a:spcAft>
                <a:spcPts val="750"/>
              </a:spcAft>
              <a:buFont typeface="Arial" panose="020B0604020202020204" pitchFamily="34" charset="0"/>
              <a:buChar char="•"/>
            </a:pPr>
            <a:r>
              <a:rPr lang="pt-BR" b="1" dirty="0">
                <a:latin typeface="Segoe UI" panose="020B0502040204020203" pitchFamily="34" charset="0"/>
              </a:rPr>
              <a:t>R</a:t>
            </a:r>
            <a:r>
              <a:rPr lang="pt-BR" b="1" i="0" dirty="0">
                <a:effectLst/>
                <a:latin typeface="Segoe UI" panose="020B0502040204020203" pitchFamily="34" charset="0"/>
              </a:rPr>
              <a:t>ecursos Pagos vs. Precificação:</a:t>
            </a:r>
            <a:r>
              <a:rPr lang="pt-BR" b="0" i="0" dirty="0">
                <a:effectLst/>
                <a:latin typeface="Segoe UI" panose="020B0502040204020203" pitchFamily="34" charset="0"/>
              </a:rPr>
              <a:t> Como os recursos pagos influenciam a precificação?</a:t>
            </a:r>
          </a:p>
          <a:p>
            <a:pPr algn="l">
              <a:spcBef>
                <a:spcPts val="750"/>
              </a:spcBef>
              <a:spcAft>
                <a:spcPts val="750"/>
              </a:spcAft>
              <a:buFont typeface="Arial" panose="020B0604020202020204" pitchFamily="34" charset="0"/>
              <a:buChar char="•"/>
            </a:pPr>
            <a:r>
              <a:rPr lang="pt-BR" b="1" i="0" dirty="0">
                <a:effectLst/>
                <a:latin typeface="Segoe UI" panose="020B0502040204020203" pitchFamily="34" charset="0"/>
              </a:rPr>
              <a:t>Precificação vs. Implementação:</a:t>
            </a:r>
            <a:r>
              <a:rPr lang="pt-BR" b="0" i="0" dirty="0">
                <a:effectLst/>
                <a:latin typeface="Segoe UI" panose="020B0502040204020203" pitchFamily="34" charset="0"/>
              </a:rPr>
              <a:t> Impacto da implementação na precificação.</a:t>
            </a:r>
          </a:p>
          <a:p>
            <a:pPr algn="l">
              <a:spcBef>
                <a:spcPts val="750"/>
              </a:spcBef>
              <a:spcAft>
                <a:spcPts val="750"/>
              </a:spcAft>
              <a:buFont typeface="Arial" panose="020B0604020202020204" pitchFamily="34" charset="0"/>
              <a:buChar char="•"/>
            </a:pPr>
            <a:r>
              <a:rPr lang="pt-BR" b="1" i="0" dirty="0">
                <a:effectLst/>
                <a:latin typeface="Segoe UI" panose="020B0502040204020203" pitchFamily="34" charset="0"/>
              </a:rPr>
              <a:t>Recursos Pagos vs. Implementação:</a:t>
            </a:r>
            <a:r>
              <a:rPr lang="pt-BR" b="0" i="0" dirty="0">
                <a:effectLst/>
                <a:latin typeface="Segoe UI" panose="020B0502040204020203" pitchFamily="34" charset="0"/>
              </a:rPr>
              <a:t> Relação entre a escolha de recursos e a estratégia de implementação</a:t>
            </a:r>
          </a:p>
        </p:txBody>
      </p:sp>
    </p:spTree>
    <p:extLst>
      <p:ext uri="{BB962C8B-B14F-4D97-AF65-F5344CB8AC3E}">
        <p14:creationId xmlns:p14="http://schemas.microsoft.com/office/powerpoint/2010/main" val="791343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6EC180-3AAE-7C4E-1F36-0DA46120558C}"/>
              </a:ext>
            </a:extLst>
          </p:cNvPr>
          <p:cNvSpPr txBox="1"/>
          <p:nvPr/>
        </p:nvSpPr>
        <p:spPr>
          <a:xfrm>
            <a:off x="212270" y="1344708"/>
            <a:ext cx="8562703" cy="2995692"/>
          </a:xfrm>
          <a:prstGeom prst="rect">
            <a:avLst/>
          </a:prstGeom>
          <a:noFill/>
        </p:spPr>
        <p:txBody>
          <a:bodyPr wrap="square">
            <a:spAutoFit/>
          </a:bodyPr>
          <a:lstStyle/>
          <a:p>
            <a:pPr algn="l">
              <a:spcBef>
                <a:spcPts val="750"/>
              </a:spcBef>
              <a:spcAft>
                <a:spcPts val="750"/>
              </a:spcAft>
              <a:buFont typeface="Arial" panose="020B0604020202020204" pitchFamily="34" charset="0"/>
              <a:buChar char="•"/>
            </a:pPr>
            <a:r>
              <a:rPr lang="pt-BR" b="0" i="0" dirty="0">
                <a:effectLst/>
                <a:latin typeface="Segoe UI" panose="020B0502040204020203" pitchFamily="34" charset="0"/>
              </a:rPr>
              <a:t>A escolha de recursos pagos influencia a estratégia de implementação. Recursos diferentes podem exigir abordagens distintas para implantação e gerenciamento.</a:t>
            </a:r>
          </a:p>
          <a:p>
            <a:pPr marL="742950" lvl="1" indent="-285750" algn="l">
              <a:spcBef>
                <a:spcPts val="750"/>
              </a:spcBef>
              <a:spcAft>
                <a:spcPts val="750"/>
              </a:spcAft>
              <a:buFont typeface="Arial" panose="020B0604020202020204" pitchFamily="34" charset="0"/>
              <a:buChar char="•"/>
            </a:pPr>
            <a:r>
              <a:rPr lang="pt-BR" b="1" i="0" dirty="0">
                <a:effectLst/>
                <a:latin typeface="Segoe UI" panose="020B0502040204020203" pitchFamily="34" charset="0"/>
              </a:rPr>
              <a:t>Governança e Controle de Custos:</a:t>
            </a:r>
            <a:r>
              <a:rPr lang="pt-BR" b="0" i="0" dirty="0">
                <a:effectLst/>
                <a:latin typeface="Segoe UI" panose="020B0502040204020203" pitchFamily="34" charset="0"/>
              </a:rPr>
              <a:t> Usar Grupos de Recursos, Tags e Políticas do Azure para organizar e gerenciar recursos pode facilitar a governança e controle de custos. Veja mais sobre </a:t>
            </a:r>
            <a:r>
              <a:rPr lang="pt-BR" b="0" i="0" dirty="0">
                <a:effectLst/>
                <a:latin typeface="var(--fontFamilyBase)"/>
              </a:rPr>
              <a:t>melhores práticas para gerenciamento de recursos</a:t>
            </a:r>
            <a:endParaRPr lang="pt-BR" b="0" i="0" dirty="0">
              <a:effectLst/>
              <a:latin typeface="Segoe UI" panose="020B0502040204020203" pitchFamily="34" charset="0"/>
            </a:endParaRPr>
          </a:p>
          <a:p>
            <a:pPr marL="742950" lvl="1" indent="-285750" algn="l">
              <a:spcBef>
                <a:spcPts val="750"/>
              </a:spcBef>
              <a:spcAft>
                <a:spcPts val="750"/>
              </a:spcAft>
              <a:buFont typeface="Arial" panose="020B0604020202020204" pitchFamily="34" charset="0"/>
              <a:buChar char="•"/>
            </a:pPr>
            <a:r>
              <a:rPr lang="pt-BR" b="1" i="0" dirty="0">
                <a:effectLst/>
                <a:latin typeface="Segoe UI" panose="020B0502040204020203" pitchFamily="34" charset="0"/>
              </a:rPr>
              <a:t>Azure Workbooks:</a:t>
            </a:r>
            <a:r>
              <a:rPr lang="pt-BR" b="0" i="0" dirty="0">
                <a:effectLst/>
                <a:latin typeface="Segoe UI" panose="020B0502040204020203" pitchFamily="34" charset="0"/>
              </a:rPr>
              <a:t> Utilizar </a:t>
            </a:r>
            <a:r>
              <a:rPr lang="pt-BR" b="0" i="0" dirty="0">
                <a:solidFill>
                  <a:srgbClr val="0000FF"/>
                </a:solidFill>
                <a:effectLst/>
                <a:latin typeface="var(--fontFamilyBase)"/>
                <a:hlinkClick r:id="rId2">
                  <a:extLst>
                    <a:ext uri="{A12FA001-AC4F-418D-AE19-62706E023703}">
                      <ahyp:hlinkClr xmlns:ahyp="http://schemas.microsoft.com/office/drawing/2018/hyperlinkcolor" val="tx"/>
                    </a:ext>
                  </a:extLst>
                </a:hlinkClick>
              </a:rPr>
              <a:t>Azure </a:t>
            </a:r>
            <a:r>
              <a:rPr lang="pt-BR" b="0" i="0" dirty="0">
                <a:effectLst/>
                <a:latin typeface="var(--fontFamilyBase)"/>
                <a:hlinkClick r:id="rId2">
                  <a:extLst>
                    <a:ext uri="{A12FA001-AC4F-418D-AE19-62706E023703}">
                      <ahyp:hlinkClr xmlns:ahyp="http://schemas.microsoft.com/office/drawing/2018/hyperlinkcolor" val="tx"/>
                    </a:ext>
                  </a:extLst>
                </a:hlinkClick>
              </a:rPr>
              <a:t>Workbooks</a:t>
            </a:r>
            <a:r>
              <a:rPr lang="pt-BR" b="0" i="0" dirty="0">
                <a:effectLst/>
                <a:latin typeface="Segoe UI" panose="020B0502040204020203" pitchFamily="34" charset="0"/>
              </a:rPr>
              <a:t> para monitorar e otimizar custos em tempo real pode ajudar a identificar oportunidades de economia e melhorar a eficiência operacional</a:t>
            </a:r>
          </a:p>
        </p:txBody>
      </p:sp>
      <p:sp>
        <p:nvSpPr>
          <p:cNvPr id="4" name="TextBox 3">
            <a:extLst>
              <a:ext uri="{FF2B5EF4-FFF2-40B4-BE49-F238E27FC236}">
                <a16:creationId xmlns:a16="http://schemas.microsoft.com/office/drawing/2014/main" id="{D23B24FE-97F0-B014-C121-B195CD83A799}"/>
              </a:ext>
            </a:extLst>
          </p:cNvPr>
          <p:cNvSpPr txBox="1"/>
          <p:nvPr/>
        </p:nvSpPr>
        <p:spPr>
          <a:xfrm>
            <a:off x="450668" y="525920"/>
            <a:ext cx="6536213" cy="368049"/>
          </a:xfrm>
          <a:prstGeom prst="rect">
            <a:avLst/>
          </a:prstGeom>
          <a:noFill/>
        </p:spPr>
        <p:txBody>
          <a:bodyPr wrap="none" rtlCol="0">
            <a:spAutoFit/>
          </a:bodyPr>
          <a:lstStyle>
            <a:defPPr>
              <a:defRPr lang="en-US"/>
            </a:defPPr>
            <a:lvl1pPr>
              <a:lnSpc>
                <a:spcPct val="120000"/>
              </a:lnSpc>
              <a:defRPr sz="1600">
                <a:solidFill>
                  <a:schemeClr val="tx1">
                    <a:lumMod val="65000"/>
                    <a:lumOff val="35000"/>
                  </a:schemeClr>
                </a:solidFill>
                <a:latin typeface="Gotham HTF Light"/>
              </a:defRPr>
            </a:lvl1pPr>
          </a:lstStyle>
          <a:p>
            <a:r>
              <a:rPr lang="pt-BR" dirty="0"/>
              <a:t>COMPARAÇÃO ENTRE RECURSOS PAGOS, </a:t>
            </a:r>
            <a:r>
              <a:rPr lang="pt-BR" dirty="0">
                <a:solidFill>
                  <a:srgbClr val="ED145B"/>
                </a:solidFill>
                <a:latin typeface="Gotham HTF" pitchFamily="50" charset="0"/>
              </a:rPr>
              <a:t>PRECIFICAÇÃO E IMPLEMENTAÇÃO</a:t>
            </a:r>
          </a:p>
        </p:txBody>
      </p:sp>
      <p:sp>
        <p:nvSpPr>
          <p:cNvPr id="6" name="TextBox 5">
            <a:extLst>
              <a:ext uri="{FF2B5EF4-FFF2-40B4-BE49-F238E27FC236}">
                <a16:creationId xmlns:a16="http://schemas.microsoft.com/office/drawing/2014/main" id="{BA7C2B8F-C708-AD8D-473E-9F09C5BD0225}"/>
              </a:ext>
            </a:extLst>
          </p:cNvPr>
          <p:cNvSpPr txBox="1"/>
          <p:nvPr/>
        </p:nvSpPr>
        <p:spPr>
          <a:xfrm>
            <a:off x="3429000" y="4821888"/>
            <a:ext cx="5715000" cy="276999"/>
          </a:xfrm>
          <a:prstGeom prst="rect">
            <a:avLst/>
          </a:prstGeom>
          <a:noFill/>
        </p:spPr>
        <p:txBody>
          <a:bodyPr wrap="square">
            <a:spAutoFit/>
          </a:bodyPr>
          <a:lstStyle/>
          <a:p>
            <a:r>
              <a:rPr lang="pt-BR" sz="1200" dirty="0">
                <a:hlinkClick r:id="rId3"/>
              </a:rPr>
              <a:t>https://learn.microsoft.com/pt-br/azure/architecture/best-practices/index-best-practices</a:t>
            </a:r>
            <a:endParaRPr lang="pt-BR" sz="1200" dirty="0"/>
          </a:p>
        </p:txBody>
      </p:sp>
    </p:spTree>
    <p:extLst>
      <p:ext uri="{BB962C8B-B14F-4D97-AF65-F5344CB8AC3E}">
        <p14:creationId xmlns:p14="http://schemas.microsoft.com/office/powerpoint/2010/main" val="3333514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532075-0929-B38B-54F2-45128E2970E4}"/>
              </a:ext>
            </a:extLst>
          </p:cNvPr>
          <p:cNvPicPr>
            <a:picLocks noChangeAspect="1"/>
          </p:cNvPicPr>
          <p:nvPr/>
        </p:nvPicPr>
        <p:blipFill>
          <a:blip r:embed="rId2"/>
          <a:stretch>
            <a:fillRect/>
          </a:stretch>
        </p:blipFill>
        <p:spPr>
          <a:xfrm>
            <a:off x="694421" y="1032235"/>
            <a:ext cx="7755158" cy="3709581"/>
          </a:xfrm>
          <a:prstGeom prst="rect">
            <a:avLst/>
          </a:prstGeom>
        </p:spPr>
      </p:pic>
      <p:sp>
        <p:nvSpPr>
          <p:cNvPr id="4" name="TextBox 3">
            <a:extLst>
              <a:ext uri="{FF2B5EF4-FFF2-40B4-BE49-F238E27FC236}">
                <a16:creationId xmlns:a16="http://schemas.microsoft.com/office/drawing/2014/main" id="{8FBD8207-9CAA-57EA-87F0-3EE0B17E8AD3}"/>
              </a:ext>
            </a:extLst>
          </p:cNvPr>
          <p:cNvSpPr txBox="1"/>
          <p:nvPr/>
        </p:nvSpPr>
        <p:spPr>
          <a:xfrm>
            <a:off x="457203" y="549385"/>
            <a:ext cx="2554674" cy="368049"/>
          </a:xfrm>
          <a:prstGeom prst="rect">
            <a:avLst/>
          </a:prstGeom>
          <a:noFill/>
        </p:spPr>
        <p:txBody>
          <a:bodyPr wrap="none" rtlCol="0">
            <a:spAutoFit/>
          </a:bodyPr>
          <a:lstStyle/>
          <a:p>
            <a:pPr>
              <a:lnSpc>
                <a:spcPct val="120000"/>
              </a:lnSpc>
            </a:pPr>
            <a:r>
              <a:rPr lang="pt-BR" sz="1600" dirty="0">
                <a:solidFill>
                  <a:schemeClr val="tx1">
                    <a:lumMod val="65000"/>
                    <a:lumOff val="35000"/>
                  </a:schemeClr>
                </a:solidFill>
                <a:latin typeface="Gotham HTF Light"/>
              </a:rPr>
              <a:t>PREÇOS DE </a:t>
            </a:r>
            <a:r>
              <a:rPr lang="pt-BR" sz="1600" dirty="0">
                <a:solidFill>
                  <a:srgbClr val="ED145B"/>
                </a:solidFill>
                <a:latin typeface="Gotham HTF" pitchFamily="50" charset="0"/>
              </a:rPr>
              <a:t>VMS DO AZURE</a:t>
            </a:r>
          </a:p>
        </p:txBody>
      </p:sp>
      <p:sp>
        <p:nvSpPr>
          <p:cNvPr id="6" name="TextBox 5">
            <a:extLst>
              <a:ext uri="{FF2B5EF4-FFF2-40B4-BE49-F238E27FC236}">
                <a16:creationId xmlns:a16="http://schemas.microsoft.com/office/drawing/2014/main" id="{BF38675F-354C-B03F-F5D9-B7CC86EACAEE}"/>
              </a:ext>
            </a:extLst>
          </p:cNvPr>
          <p:cNvSpPr txBox="1"/>
          <p:nvPr/>
        </p:nvSpPr>
        <p:spPr>
          <a:xfrm>
            <a:off x="4108126" y="4856617"/>
            <a:ext cx="5436342" cy="261610"/>
          </a:xfrm>
          <a:prstGeom prst="rect">
            <a:avLst/>
          </a:prstGeom>
          <a:noFill/>
        </p:spPr>
        <p:txBody>
          <a:bodyPr wrap="square">
            <a:spAutoFit/>
          </a:bodyPr>
          <a:lstStyle/>
          <a:p>
            <a:r>
              <a:rPr lang="pt-BR" sz="1100" dirty="0">
                <a:hlinkClick r:id="rId3"/>
              </a:rPr>
              <a:t>https://azure.microsoft.com/pt-br/pricing/details/virtual-machines/windows/#pricing</a:t>
            </a:r>
            <a:endParaRPr lang="pt-BR" sz="1100" dirty="0"/>
          </a:p>
        </p:txBody>
      </p:sp>
    </p:spTree>
    <p:extLst>
      <p:ext uri="{BB962C8B-B14F-4D97-AF65-F5344CB8AC3E}">
        <p14:creationId xmlns:p14="http://schemas.microsoft.com/office/powerpoint/2010/main" val="219989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D19715-AB3D-DF79-0E69-CB28597C0FDB}"/>
              </a:ext>
            </a:extLst>
          </p:cNvPr>
          <p:cNvSpPr txBox="1"/>
          <p:nvPr/>
        </p:nvSpPr>
        <p:spPr>
          <a:xfrm>
            <a:off x="4193176" y="4871264"/>
            <a:ext cx="5199017" cy="276999"/>
          </a:xfrm>
          <a:prstGeom prst="rect">
            <a:avLst/>
          </a:prstGeom>
          <a:noFill/>
        </p:spPr>
        <p:txBody>
          <a:bodyPr wrap="square">
            <a:spAutoFit/>
          </a:bodyPr>
          <a:lstStyle/>
          <a:p>
            <a:r>
              <a:rPr lang="pt-BR" sz="1200" dirty="0">
                <a:hlinkClick r:id="rId2"/>
              </a:rPr>
              <a:t>https://azure.microsoft.com/pt-br/pricing/details/virtual-machines/windows/</a:t>
            </a:r>
            <a:endParaRPr lang="pt-BR" sz="1200" dirty="0"/>
          </a:p>
        </p:txBody>
      </p:sp>
      <p:pic>
        <p:nvPicPr>
          <p:cNvPr id="5" name="Picture 4">
            <a:extLst>
              <a:ext uri="{FF2B5EF4-FFF2-40B4-BE49-F238E27FC236}">
                <a16:creationId xmlns:a16="http://schemas.microsoft.com/office/drawing/2014/main" id="{DFF7C1DF-673A-F120-0170-4E7924ED4A1C}"/>
              </a:ext>
            </a:extLst>
          </p:cNvPr>
          <p:cNvPicPr>
            <a:picLocks noChangeAspect="1"/>
          </p:cNvPicPr>
          <p:nvPr/>
        </p:nvPicPr>
        <p:blipFill>
          <a:blip r:embed="rId3"/>
          <a:stretch>
            <a:fillRect/>
          </a:stretch>
        </p:blipFill>
        <p:spPr>
          <a:xfrm>
            <a:off x="622759" y="1038496"/>
            <a:ext cx="7898481" cy="3460148"/>
          </a:xfrm>
          <a:prstGeom prst="rect">
            <a:avLst/>
          </a:prstGeom>
        </p:spPr>
      </p:pic>
      <p:sp>
        <p:nvSpPr>
          <p:cNvPr id="6" name="TextBox 5">
            <a:extLst>
              <a:ext uri="{FF2B5EF4-FFF2-40B4-BE49-F238E27FC236}">
                <a16:creationId xmlns:a16="http://schemas.microsoft.com/office/drawing/2014/main" id="{31AE1C39-45D8-289A-7CD7-D077579BDA2F}"/>
              </a:ext>
            </a:extLst>
          </p:cNvPr>
          <p:cNvSpPr txBox="1"/>
          <p:nvPr/>
        </p:nvSpPr>
        <p:spPr>
          <a:xfrm>
            <a:off x="457203" y="549385"/>
            <a:ext cx="2554674" cy="368049"/>
          </a:xfrm>
          <a:prstGeom prst="rect">
            <a:avLst/>
          </a:prstGeom>
          <a:noFill/>
        </p:spPr>
        <p:txBody>
          <a:bodyPr wrap="none" rtlCol="0">
            <a:spAutoFit/>
          </a:bodyPr>
          <a:lstStyle/>
          <a:p>
            <a:pPr>
              <a:lnSpc>
                <a:spcPct val="120000"/>
              </a:lnSpc>
            </a:pPr>
            <a:r>
              <a:rPr lang="pt-BR" sz="1600" dirty="0">
                <a:solidFill>
                  <a:schemeClr val="tx1">
                    <a:lumMod val="65000"/>
                    <a:lumOff val="35000"/>
                  </a:schemeClr>
                </a:solidFill>
                <a:latin typeface="Gotham HTF Light"/>
              </a:rPr>
              <a:t>PREÇOS DE </a:t>
            </a:r>
            <a:r>
              <a:rPr lang="pt-BR" sz="1600" dirty="0">
                <a:solidFill>
                  <a:srgbClr val="ED145B"/>
                </a:solidFill>
                <a:latin typeface="Gotham HTF" pitchFamily="50" charset="0"/>
              </a:rPr>
              <a:t>VMS DO AZURE</a:t>
            </a:r>
          </a:p>
        </p:txBody>
      </p:sp>
    </p:spTree>
    <p:extLst>
      <p:ext uri="{BB962C8B-B14F-4D97-AF65-F5344CB8AC3E}">
        <p14:creationId xmlns:p14="http://schemas.microsoft.com/office/powerpoint/2010/main" val="322062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A6565-4A62-BD77-439B-E5661489460E}"/>
              </a:ext>
            </a:extLst>
          </p:cNvPr>
          <p:cNvPicPr>
            <a:picLocks noChangeAspect="1"/>
          </p:cNvPicPr>
          <p:nvPr/>
        </p:nvPicPr>
        <p:blipFill>
          <a:blip r:embed="rId2"/>
          <a:stretch>
            <a:fillRect/>
          </a:stretch>
        </p:blipFill>
        <p:spPr>
          <a:xfrm>
            <a:off x="653142" y="1098241"/>
            <a:ext cx="7837715" cy="3542133"/>
          </a:xfrm>
          <a:prstGeom prst="rect">
            <a:avLst/>
          </a:prstGeom>
        </p:spPr>
      </p:pic>
      <p:sp>
        <p:nvSpPr>
          <p:cNvPr id="4" name="TextBox 3">
            <a:extLst>
              <a:ext uri="{FF2B5EF4-FFF2-40B4-BE49-F238E27FC236}">
                <a16:creationId xmlns:a16="http://schemas.microsoft.com/office/drawing/2014/main" id="{7F6609B0-F3C5-A211-43D8-02606530BC74}"/>
              </a:ext>
            </a:extLst>
          </p:cNvPr>
          <p:cNvSpPr txBox="1"/>
          <p:nvPr/>
        </p:nvSpPr>
        <p:spPr>
          <a:xfrm>
            <a:off x="457203" y="549385"/>
            <a:ext cx="2245102" cy="368049"/>
          </a:xfrm>
          <a:prstGeom prst="rect">
            <a:avLst/>
          </a:prstGeom>
          <a:noFill/>
        </p:spPr>
        <p:txBody>
          <a:bodyPr wrap="none" rtlCol="0">
            <a:spAutoFit/>
          </a:bodyPr>
          <a:lstStyle/>
          <a:p>
            <a:pPr>
              <a:lnSpc>
                <a:spcPct val="120000"/>
              </a:lnSpc>
            </a:pPr>
            <a:r>
              <a:rPr lang="pt-BR" sz="1600" dirty="0">
                <a:solidFill>
                  <a:schemeClr val="tx1">
                    <a:lumMod val="65000"/>
                    <a:lumOff val="35000"/>
                  </a:schemeClr>
                </a:solidFill>
                <a:latin typeface="Gotham HTF Light"/>
              </a:rPr>
              <a:t>PREÇOS DE </a:t>
            </a:r>
            <a:r>
              <a:rPr lang="pt-BR" sz="1600" dirty="0">
                <a:solidFill>
                  <a:srgbClr val="ED145B"/>
                </a:solidFill>
                <a:latin typeface="Gotham HTF" pitchFamily="50" charset="0"/>
              </a:rPr>
              <a:t>IA DO AZURE</a:t>
            </a:r>
          </a:p>
        </p:txBody>
      </p:sp>
      <p:sp>
        <p:nvSpPr>
          <p:cNvPr id="6" name="TextBox 5">
            <a:extLst>
              <a:ext uri="{FF2B5EF4-FFF2-40B4-BE49-F238E27FC236}">
                <a16:creationId xmlns:a16="http://schemas.microsoft.com/office/drawing/2014/main" id="{166AB7D5-2307-CCC2-610B-C295F41FD60E}"/>
              </a:ext>
            </a:extLst>
          </p:cNvPr>
          <p:cNvSpPr txBox="1"/>
          <p:nvPr/>
        </p:nvSpPr>
        <p:spPr>
          <a:xfrm>
            <a:off x="5296178" y="4871264"/>
            <a:ext cx="4572000" cy="276999"/>
          </a:xfrm>
          <a:prstGeom prst="rect">
            <a:avLst/>
          </a:prstGeom>
          <a:noFill/>
        </p:spPr>
        <p:txBody>
          <a:bodyPr wrap="square">
            <a:spAutoFit/>
          </a:bodyPr>
          <a:lstStyle/>
          <a:p>
            <a:r>
              <a:rPr lang="pt-BR" sz="1100" dirty="0">
                <a:hlinkClick r:id="rId3"/>
              </a:rPr>
              <a:t>https://azure.microsoft.</a:t>
            </a:r>
            <a:r>
              <a:rPr lang="pt-BR" sz="1200" dirty="0">
                <a:hlinkClick r:id="rId3"/>
              </a:rPr>
              <a:t>com</a:t>
            </a:r>
            <a:r>
              <a:rPr lang="pt-BR" sz="1100" dirty="0">
                <a:hlinkClick r:id="rId3"/>
              </a:rPr>
              <a:t>/pt-br/products/ai-foundry/#Pricing</a:t>
            </a:r>
            <a:endParaRPr lang="pt-BR" sz="1100" dirty="0"/>
          </a:p>
        </p:txBody>
      </p:sp>
    </p:spTree>
    <p:extLst>
      <p:ext uri="{BB962C8B-B14F-4D97-AF65-F5344CB8AC3E}">
        <p14:creationId xmlns:p14="http://schemas.microsoft.com/office/powerpoint/2010/main" val="2867528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EBB08E-970F-8559-DAEC-6227DF293F46}"/>
              </a:ext>
            </a:extLst>
          </p:cNvPr>
          <p:cNvPicPr>
            <a:picLocks noChangeAspect="1"/>
          </p:cNvPicPr>
          <p:nvPr/>
        </p:nvPicPr>
        <p:blipFill>
          <a:blip r:embed="rId2"/>
          <a:stretch>
            <a:fillRect/>
          </a:stretch>
        </p:blipFill>
        <p:spPr>
          <a:xfrm>
            <a:off x="709860" y="1188720"/>
            <a:ext cx="7724280" cy="3506814"/>
          </a:xfrm>
          <a:prstGeom prst="rect">
            <a:avLst/>
          </a:prstGeom>
        </p:spPr>
      </p:pic>
      <p:sp>
        <p:nvSpPr>
          <p:cNvPr id="4" name="TextBox 3">
            <a:extLst>
              <a:ext uri="{FF2B5EF4-FFF2-40B4-BE49-F238E27FC236}">
                <a16:creationId xmlns:a16="http://schemas.microsoft.com/office/drawing/2014/main" id="{49AEFD8A-7844-911F-5DCC-B393E1D007E1}"/>
              </a:ext>
            </a:extLst>
          </p:cNvPr>
          <p:cNvSpPr txBox="1"/>
          <p:nvPr/>
        </p:nvSpPr>
        <p:spPr>
          <a:xfrm>
            <a:off x="457203" y="549385"/>
            <a:ext cx="2245102" cy="368049"/>
          </a:xfrm>
          <a:prstGeom prst="rect">
            <a:avLst/>
          </a:prstGeom>
          <a:noFill/>
        </p:spPr>
        <p:txBody>
          <a:bodyPr wrap="none" rtlCol="0">
            <a:spAutoFit/>
          </a:bodyPr>
          <a:lstStyle/>
          <a:p>
            <a:pPr>
              <a:lnSpc>
                <a:spcPct val="120000"/>
              </a:lnSpc>
            </a:pPr>
            <a:r>
              <a:rPr lang="pt-BR" sz="1600" dirty="0">
                <a:solidFill>
                  <a:schemeClr val="tx1">
                    <a:lumMod val="65000"/>
                    <a:lumOff val="35000"/>
                  </a:schemeClr>
                </a:solidFill>
                <a:latin typeface="Gotham HTF Light"/>
              </a:rPr>
              <a:t>PREÇOS DE </a:t>
            </a:r>
            <a:r>
              <a:rPr lang="pt-BR" sz="1600" dirty="0">
                <a:solidFill>
                  <a:srgbClr val="ED145B"/>
                </a:solidFill>
                <a:latin typeface="Gotham HTF" pitchFamily="50" charset="0"/>
              </a:rPr>
              <a:t>IA DO AZURE</a:t>
            </a:r>
          </a:p>
        </p:txBody>
      </p:sp>
    </p:spTree>
    <p:extLst>
      <p:ext uri="{BB962C8B-B14F-4D97-AF65-F5344CB8AC3E}">
        <p14:creationId xmlns:p14="http://schemas.microsoft.com/office/powerpoint/2010/main" val="2878862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BFE72E-6FC9-0434-7BE5-5240BBE96DFC}"/>
              </a:ext>
            </a:extLst>
          </p:cNvPr>
          <p:cNvPicPr>
            <a:picLocks noChangeAspect="1"/>
          </p:cNvPicPr>
          <p:nvPr/>
        </p:nvPicPr>
        <p:blipFill>
          <a:blip r:embed="rId2"/>
          <a:stretch>
            <a:fillRect/>
          </a:stretch>
        </p:blipFill>
        <p:spPr>
          <a:xfrm>
            <a:off x="986246" y="1001999"/>
            <a:ext cx="7171508" cy="3736909"/>
          </a:xfrm>
          <a:prstGeom prst="rect">
            <a:avLst/>
          </a:prstGeom>
        </p:spPr>
      </p:pic>
      <p:sp>
        <p:nvSpPr>
          <p:cNvPr id="4" name="TextBox 3">
            <a:extLst>
              <a:ext uri="{FF2B5EF4-FFF2-40B4-BE49-F238E27FC236}">
                <a16:creationId xmlns:a16="http://schemas.microsoft.com/office/drawing/2014/main" id="{0D027D22-CBC1-BA27-99AE-DA255326A3FA}"/>
              </a:ext>
            </a:extLst>
          </p:cNvPr>
          <p:cNvSpPr txBox="1"/>
          <p:nvPr/>
        </p:nvSpPr>
        <p:spPr>
          <a:xfrm>
            <a:off x="457203" y="549385"/>
            <a:ext cx="2856872" cy="368049"/>
          </a:xfrm>
          <a:prstGeom prst="rect">
            <a:avLst/>
          </a:prstGeom>
          <a:noFill/>
        </p:spPr>
        <p:txBody>
          <a:bodyPr wrap="none" rtlCol="0">
            <a:spAutoFit/>
          </a:bodyPr>
          <a:lstStyle/>
          <a:p>
            <a:pPr>
              <a:lnSpc>
                <a:spcPct val="120000"/>
              </a:lnSpc>
            </a:pPr>
            <a:r>
              <a:rPr lang="pt-BR" sz="1600" dirty="0">
                <a:solidFill>
                  <a:schemeClr val="tx1">
                    <a:lumMod val="65000"/>
                    <a:lumOff val="35000"/>
                  </a:schemeClr>
                </a:solidFill>
                <a:latin typeface="Gotham HTF Light"/>
              </a:rPr>
              <a:t>BENEFÍCIO HÍBR</a:t>
            </a:r>
            <a:r>
              <a:rPr lang="pt-BR" sz="1600" dirty="0">
                <a:solidFill>
                  <a:srgbClr val="ED145B"/>
                </a:solidFill>
                <a:latin typeface="Gotham HTF" pitchFamily="50" charset="0"/>
              </a:rPr>
              <a:t>IDO DO AZURE</a:t>
            </a:r>
          </a:p>
        </p:txBody>
      </p:sp>
      <p:sp>
        <p:nvSpPr>
          <p:cNvPr id="6" name="TextBox 5">
            <a:hlinkClick r:id="rId3"/>
            <a:extLst>
              <a:ext uri="{FF2B5EF4-FFF2-40B4-BE49-F238E27FC236}">
                <a16:creationId xmlns:a16="http://schemas.microsoft.com/office/drawing/2014/main" id="{FE86E191-9A5F-4B17-B93B-62850EBC072B}"/>
              </a:ext>
            </a:extLst>
          </p:cNvPr>
          <p:cNvSpPr txBox="1"/>
          <p:nvPr/>
        </p:nvSpPr>
        <p:spPr>
          <a:xfrm>
            <a:off x="5688874" y="4886653"/>
            <a:ext cx="4572000" cy="261610"/>
          </a:xfrm>
          <a:prstGeom prst="rect">
            <a:avLst/>
          </a:prstGeom>
          <a:noFill/>
        </p:spPr>
        <p:txBody>
          <a:bodyPr wrap="square">
            <a:spAutoFit/>
          </a:bodyPr>
          <a:lstStyle/>
          <a:p>
            <a:r>
              <a:rPr lang="pt-BR" sz="1100" dirty="0">
                <a:hlinkClick r:id="rId3"/>
              </a:rPr>
              <a:t>https://azure.microsoft.com/pt-br/pricing/hybrid-benefit/</a:t>
            </a:r>
            <a:endParaRPr lang="pt-BR" sz="1100" dirty="0"/>
          </a:p>
        </p:txBody>
      </p:sp>
    </p:spTree>
    <p:extLst>
      <p:ext uri="{BB962C8B-B14F-4D97-AF65-F5344CB8AC3E}">
        <p14:creationId xmlns:p14="http://schemas.microsoft.com/office/powerpoint/2010/main" val="199445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16917F-B450-D3E7-0CDA-7884F6698EB2}"/>
              </a:ext>
            </a:extLst>
          </p:cNvPr>
          <p:cNvSpPr txBox="1"/>
          <p:nvPr/>
        </p:nvSpPr>
        <p:spPr>
          <a:xfrm>
            <a:off x="457203" y="549385"/>
            <a:ext cx="1911934" cy="368049"/>
          </a:xfrm>
          <a:prstGeom prst="rect">
            <a:avLst/>
          </a:prstGeom>
          <a:noFill/>
        </p:spPr>
        <p:txBody>
          <a:bodyPr wrap="none" rtlCol="0">
            <a:spAutoFit/>
          </a:bodyPr>
          <a:lstStyle/>
          <a:p>
            <a:pPr>
              <a:lnSpc>
                <a:spcPct val="120000"/>
              </a:lnSpc>
            </a:pPr>
            <a:r>
              <a:rPr lang="pt-BR" sz="1600" dirty="0">
                <a:solidFill>
                  <a:schemeClr val="tx1">
                    <a:lumMod val="65000"/>
                    <a:lumOff val="35000"/>
                  </a:schemeClr>
                </a:solidFill>
                <a:latin typeface="Gotham HTF Light"/>
              </a:rPr>
              <a:t>AZURE </a:t>
            </a:r>
            <a:r>
              <a:rPr lang="pt-BR" sz="1600" dirty="0">
                <a:solidFill>
                  <a:srgbClr val="ED145B"/>
                </a:solidFill>
                <a:latin typeface="Gotham HTF" pitchFamily="50" charset="0"/>
              </a:rPr>
              <a:t>WORKBOOKS</a:t>
            </a:r>
          </a:p>
        </p:txBody>
      </p:sp>
      <p:sp>
        <p:nvSpPr>
          <p:cNvPr id="4" name="TextBox 3">
            <a:extLst>
              <a:ext uri="{FF2B5EF4-FFF2-40B4-BE49-F238E27FC236}">
                <a16:creationId xmlns:a16="http://schemas.microsoft.com/office/drawing/2014/main" id="{1CC136FF-6176-CCB7-B885-0C206F1CD789}"/>
              </a:ext>
            </a:extLst>
          </p:cNvPr>
          <p:cNvSpPr txBox="1"/>
          <p:nvPr/>
        </p:nvSpPr>
        <p:spPr>
          <a:xfrm>
            <a:off x="674119" y="1029708"/>
            <a:ext cx="8076087" cy="3693319"/>
          </a:xfrm>
          <a:prstGeom prst="rect">
            <a:avLst/>
          </a:prstGeom>
          <a:noFill/>
        </p:spPr>
        <p:txBody>
          <a:bodyPr wrap="square">
            <a:spAutoFit/>
          </a:bodyPr>
          <a:lstStyle/>
          <a:p>
            <a:pPr algn="l">
              <a:buFont typeface="Arial" panose="020B0604020202020204" pitchFamily="34" charset="0"/>
              <a:buChar char="•"/>
            </a:pPr>
            <a:r>
              <a:rPr lang="pt-BR" b="1" i="0" dirty="0">
                <a:effectLst/>
                <a:latin typeface="Source Sans Pro" panose="020B0503030403020204" pitchFamily="34" charset="0"/>
              </a:rPr>
              <a:t>Visualizações Interativas:</a:t>
            </a:r>
            <a:r>
              <a:rPr lang="pt-BR" b="0" i="0" dirty="0">
                <a:effectLst/>
                <a:latin typeface="Source Sans Pro" panose="020B0503030403020204" pitchFamily="34" charset="0"/>
              </a:rPr>
              <a:t> Crie gráficos, tabelas e relatórios interativos que podem ser personalizados para atender às necessidades específicas do negócios e operações.</a:t>
            </a:r>
          </a:p>
          <a:p>
            <a:pPr algn="l">
              <a:buFont typeface="Arial" panose="020B0604020202020204" pitchFamily="34" charset="0"/>
              <a:buChar char="•"/>
            </a:pPr>
            <a:endParaRPr lang="pt-BR" b="0" i="0" dirty="0">
              <a:effectLst/>
              <a:latin typeface="Source Sans Pro" panose="020B0503030403020204" pitchFamily="34" charset="0"/>
            </a:endParaRPr>
          </a:p>
          <a:p>
            <a:pPr algn="l">
              <a:buFont typeface="Arial" panose="020B0604020202020204" pitchFamily="34" charset="0"/>
              <a:buChar char="•"/>
            </a:pPr>
            <a:r>
              <a:rPr lang="pt-BR" b="1" i="0" dirty="0">
                <a:effectLst/>
                <a:latin typeface="Source Sans Pro" panose="020B0503030403020204" pitchFamily="34" charset="0"/>
              </a:rPr>
              <a:t>Integração com Dados do Azure:</a:t>
            </a:r>
            <a:r>
              <a:rPr lang="pt-BR" b="0" i="0" dirty="0">
                <a:effectLst/>
                <a:latin typeface="Source Sans Pro" panose="020B0503030403020204" pitchFamily="34" charset="0"/>
              </a:rPr>
              <a:t> Combine dados de várias fontes do Azure, incluindo logs de atividades, métricas de desempenho e informações de faturamento.</a:t>
            </a:r>
          </a:p>
          <a:p>
            <a:pPr algn="l">
              <a:buFont typeface="Arial" panose="020B0604020202020204" pitchFamily="34" charset="0"/>
              <a:buChar char="•"/>
            </a:pPr>
            <a:endParaRPr lang="pt-BR" b="0" i="0" dirty="0">
              <a:effectLst/>
              <a:latin typeface="Source Sans Pro" panose="020B0503030403020204" pitchFamily="34" charset="0"/>
            </a:endParaRPr>
          </a:p>
          <a:p>
            <a:pPr algn="l">
              <a:buFont typeface="Arial" panose="020B0604020202020204" pitchFamily="34" charset="0"/>
              <a:buChar char="•"/>
            </a:pPr>
            <a:r>
              <a:rPr lang="pt-BR" b="1" i="0" dirty="0">
                <a:effectLst/>
                <a:latin typeface="Source Sans Pro" panose="020B0503030403020204" pitchFamily="34" charset="0"/>
              </a:rPr>
              <a:t>Compartilhamento e Colaboração:</a:t>
            </a:r>
            <a:r>
              <a:rPr lang="pt-BR" b="0" i="0" dirty="0">
                <a:effectLst/>
                <a:latin typeface="Source Sans Pro" panose="020B0503030403020204" pitchFamily="34" charset="0"/>
              </a:rPr>
              <a:t> Os Workbooks podem ser compartilhados com diferentes equipes, facilitando a colaboração entre finanças, operações e TI.</a:t>
            </a:r>
          </a:p>
          <a:p>
            <a:pPr algn="l">
              <a:buFont typeface="Arial" panose="020B0604020202020204" pitchFamily="34" charset="0"/>
              <a:buChar char="•"/>
            </a:pPr>
            <a:endParaRPr lang="pt-BR" b="0" i="0" dirty="0">
              <a:effectLst/>
              <a:latin typeface="Source Sans Pro" panose="020B0503030403020204" pitchFamily="34" charset="0"/>
            </a:endParaRPr>
          </a:p>
          <a:p>
            <a:pPr algn="l">
              <a:buFont typeface="Arial" panose="020B0604020202020204" pitchFamily="34" charset="0"/>
              <a:buChar char="•"/>
            </a:pPr>
            <a:r>
              <a:rPr lang="pt-BR" b="1" i="0" dirty="0">
                <a:effectLst/>
                <a:latin typeface="Source Sans Pro" panose="020B0503030403020204" pitchFamily="34" charset="0"/>
              </a:rPr>
              <a:t>Automação e Atualização Contínua:</a:t>
            </a:r>
            <a:r>
              <a:rPr lang="pt-BR" b="0" i="0" dirty="0">
                <a:effectLst/>
                <a:latin typeface="Source Sans Pro" panose="020B0503030403020204" pitchFamily="34" charset="0"/>
              </a:rPr>
              <a:t> Configure atualizações automáticas para garantir que os dados exibidos estejam sempre atualizados.</a:t>
            </a:r>
          </a:p>
        </p:txBody>
      </p:sp>
      <p:sp>
        <p:nvSpPr>
          <p:cNvPr id="6" name="TextBox 5">
            <a:extLst>
              <a:ext uri="{FF2B5EF4-FFF2-40B4-BE49-F238E27FC236}">
                <a16:creationId xmlns:a16="http://schemas.microsoft.com/office/drawing/2014/main" id="{C8CBA6F5-452E-1497-6931-4E829DE2B01B}"/>
              </a:ext>
            </a:extLst>
          </p:cNvPr>
          <p:cNvSpPr txBox="1"/>
          <p:nvPr/>
        </p:nvSpPr>
        <p:spPr>
          <a:xfrm>
            <a:off x="7842480" y="4816139"/>
            <a:ext cx="1361590" cy="276999"/>
          </a:xfrm>
          <a:prstGeom prst="rect">
            <a:avLst/>
          </a:prstGeom>
          <a:noFill/>
        </p:spPr>
        <p:txBody>
          <a:bodyPr wrap="square">
            <a:spAutoFit/>
          </a:bodyPr>
          <a:lstStyle/>
          <a:p>
            <a:r>
              <a:rPr lang="pt-BR" sz="1200" dirty="0">
                <a:hlinkClick r:id="rId2"/>
              </a:rPr>
              <a:t>azure-Workbooks</a:t>
            </a:r>
            <a:r>
              <a:rPr lang="pt-BR" sz="1200" dirty="0">
                <a:hlinkClick r:id="rId2"/>
              </a:rPr>
              <a:t>/</a:t>
            </a:r>
            <a:endParaRPr lang="pt-BR" sz="1200" dirty="0"/>
          </a:p>
        </p:txBody>
      </p:sp>
    </p:spTree>
    <p:extLst>
      <p:ext uri="{BB962C8B-B14F-4D97-AF65-F5344CB8AC3E}">
        <p14:creationId xmlns:p14="http://schemas.microsoft.com/office/powerpoint/2010/main" val="2840762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3592277" y="549227"/>
            <a:ext cx="3764488" cy="646331"/>
          </a:xfrm>
          <a:prstGeom prst="rect">
            <a:avLst/>
          </a:prstGeom>
          <a:noFill/>
        </p:spPr>
        <p:txBody>
          <a:bodyPr wrap="square" rtlCol="0">
            <a:spAutoFit/>
          </a:bodyPr>
          <a:lstStyle/>
          <a:p>
            <a:r>
              <a:rPr lang="pt-BR" dirty="0">
                <a:solidFill>
                  <a:srgbClr val="ED145B"/>
                </a:solidFill>
                <a:latin typeface="Gotham HTF" pitchFamily="50" charset="0"/>
                <a:cs typeface="Gotham HTF Bold"/>
              </a:rPr>
              <a:t>CAROL LAVECCHIA</a:t>
            </a:r>
          </a:p>
          <a:p>
            <a:r>
              <a:rPr lang="pt-BR" dirty="0">
                <a:solidFill>
                  <a:schemeClr val="tx1">
                    <a:lumMod val="65000"/>
                    <a:lumOff val="35000"/>
                  </a:schemeClr>
                </a:solidFill>
                <a:latin typeface="Gotham HTF Light" pitchFamily="50" charset="0"/>
                <a:cs typeface="Gotham HTF Book"/>
              </a:rPr>
              <a:t>FOUNDER &amp; CEO at Invictus Data &amp; AI</a:t>
            </a:r>
          </a:p>
        </p:txBody>
      </p:sp>
      <p:sp>
        <p:nvSpPr>
          <p:cNvPr id="26" name="TextBox 25"/>
          <p:cNvSpPr txBox="1"/>
          <p:nvPr/>
        </p:nvSpPr>
        <p:spPr>
          <a:xfrm>
            <a:off x="3592274" y="1189139"/>
            <a:ext cx="4815746" cy="3375797"/>
          </a:xfrm>
          <a:prstGeom prst="rect">
            <a:avLst/>
          </a:prstGeom>
          <a:noFill/>
        </p:spPr>
        <p:txBody>
          <a:bodyPr wrap="square" tIns="46800" rtlCol="0">
            <a:spAutoFit/>
          </a:bodyPr>
          <a:lstStyle/>
          <a:p>
            <a:pPr>
              <a:lnSpc>
                <a:spcPct val="150000"/>
              </a:lnSpc>
              <a:spcAft>
                <a:spcPts val="1200"/>
              </a:spcAft>
              <a:buClr>
                <a:srgbClr val="ED145B"/>
              </a:buClr>
            </a:pPr>
            <a:r>
              <a:rPr lang="pt-BR" sz="1100" dirty="0">
                <a:solidFill>
                  <a:schemeClr val="tx1">
                    <a:lumMod val="65000"/>
                    <a:lumOff val="35000"/>
                  </a:schemeClr>
                </a:solidFill>
                <a:latin typeface="Gotham HTF Light" pitchFamily="50" charset="0"/>
                <a:cs typeface="Roboto Light"/>
              </a:rPr>
              <a:t>Arquiteta e Engenheira de Dados formada em Tecnologia com mais de 20 anos de experiência na área de Dados.</a:t>
            </a:r>
          </a:p>
          <a:p>
            <a:pPr>
              <a:lnSpc>
                <a:spcPct val="150000"/>
              </a:lnSpc>
              <a:spcAft>
                <a:spcPts val="1200"/>
              </a:spcAft>
              <a:buClr>
                <a:srgbClr val="ED145B"/>
              </a:buClr>
            </a:pPr>
            <a:r>
              <a:rPr lang="pt-BR" sz="1100" dirty="0">
                <a:solidFill>
                  <a:schemeClr val="tx1">
                    <a:lumMod val="65000"/>
                    <a:lumOff val="35000"/>
                  </a:schemeClr>
                </a:solidFill>
                <a:latin typeface="Gotham HTF Light" pitchFamily="50" charset="0"/>
                <a:cs typeface="Roboto Light"/>
              </a:rPr>
              <a:t>Conhecimento em DevOps, BI, BigData, Datawarehouse, Front-End, Python com Databricks, Alta Disponibilidade e administração de BD.</a:t>
            </a:r>
          </a:p>
          <a:p>
            <a:pPr>
              <a:lnSpc>
                <a:spcPct val="150000"/>
              </a:lnSpc>
              <a:spcAft>
                <a:spcPts val="1200"/>
              </a:spcAft>
              <a:buClr>
                <a:srgbClr val="ED145B"/>
              </a:buClr>
            </a:pPr>
            <a:r>
              <a:rPr lang="pt-BR" sz="1100" dirty="0">
                <a:solidFill>
                  <a:schemeClr val="tx1">
                    <a:lumMod val="65000"/>
                    <a:lumOff val="35000"/>
                  </a:schemeClr>
                </a:solidFill>
                <a:latin typeface="Gotham HTF Light" pitchFamily="50" charset="0"/>
                <a:cs typeface="Roboto Light"/>
              </a:rPr>
              <a:t>Liderando e evoluindo profissionais com mentorias através de eventos e palestras.</a:t>
            </a:r>
          </a:p>
          <a:p>
            <a:pPr>
              <a:lnSpc>
                <a:spcPct val="150000"/>
              </a:lnSpc>
              <a:spcAft>
                <a:spcPts val="1200"/>
              </a:spcAft>
              <a:buClr>
                <a:srgbClr val="ED145B"/>
              </a:buClr>
            </a:pPr>
            <a:r>
              <a:rPr lang="pt-BR" sz="1100" dirty="0">
                <a:solidFill>
                  <a:schemeClr val="tx1">
                    <a:lumMod val="65000"/>
                    <a:lumOff val="35000"/>
                  </a:schemeClr>
                </a:solidFill>
                <a:latin typeface="Gotham HTF Light" pitchFamily="50" charset="0"/>
                <a:cs typeface="Roboto Light"/>
              </a:rPr>
              <a:t>Idealizadora, palestrante e organizadora do evento “</a:t>
            </a:r>
            <a:r>
              <a:rPr lang="pt-BR" sz="1100" b="1" dirty="0">
                <a:solidFill>
                  <a:schemeClr val="tx1">
                    <a:lumMod val="65000"/>
                    <a:lumOff val="35000"/>
                  </a:schemeClr>
                </a:solidFill>
                <a:latin typeface="Gotham HTF Light" pitchFamily="50" charset="0"/>
                <a:cs typeface="Roboto Light"/>
              </a:rPr>
              <a:t>Data Engineer’s Conference</a:t>
            </a:r>
            <a:r>
              <a:rPr lang="pt-BR" sz="1100" dirty="0">
                <a:solidFill>
                  <a:schemeClr val="tx1">
                    <a:lumMod val="65000"/>
                    <a:lumOff val="35000"/>
                  </a:schemeClr>
                </a:solidFill>
                <a:latin typeface="Gotham HTF Light" pitchFamily="50" charset="0"/>
                <a:cs typeface="Roboto Light"/>
              </a:rPr>
              <a:t>” apoiando a comunidade técnica.</a:t>
            </a:r>
          </a:p>
          <a:p>
            <a:pPr>
              <a:lnSpc>
                <a:spcPct val="150000"/>
              </a:lnSpc>
              <a:spcAft>
                <a:spcPts val="1200"/>
              </a:spcAft>
              <a:buClr>
                <a:srgbClr val="ED145B"/>
              </a:buClr>
            </a:pPr>
            <a:r>
              <a:rPr lang="pt-BR" sz="1100" dirty="0">
                <a:solidFill>
                  <a:schemeClr val="tx1">
                    <a:lumMod val="65000"/>
                    <a:lumOff val="35000"/>
                  </a:schemeClr>
                </a:solidFill>
                <a:latin typeface="Gotham HTF Light" pitchFamily="50" charset="0"/>
                <a:cs typeface="Roboto Light"/>
              </a:rPr>
              <a:t>Premiada 4x ao MVP Microsoft 2021 na categoria Data Platform.</a:t>
            </a:r>
          </a:p>
          <a:p>
            <a:pPr>
              <a:lnSpc>
                <a:spcPct val="150000"/>
              </a:lnSpc>
              <a:spcAft>
                <a:spcPts val="1200"/>
              </a:spcAft>
              <a:buClr>
                <a:srgbClr val="ED145B"/>
              </a:buClr>
            </a:pPr>
            <a:r>
              <a:rPr lang="pt-BR" sz="1100" dirty="0">
                <a:solidFill>
                  <a:schemeClr val="tx1">
                    <a:lumMod val="65000"/>
                    <a:lumOff val="35000"/>
                  </a:schemeClr>
                </a:solidFill>
                <a:latin typeface="Gotham HTF Light" pitchFamily="50" charset="0"/>
                <a:cs typeface="Roboto Light"/>
              </a:rPr>
              <a:t>Co-autora do livro “TI DE SALTO – 3ª EDIÇÃO”</a:t>
            </a:r>
          </a:p>
        </p:txBody>
      </p:sp>
      <p:grpSp>
        <p:nvGrpSpPr>
          <p:cNvPr id="9" name="Group 17">
            <a:extLst>
              <a:ext uri="{FF2B5EF4-FFF2-40B4-BE49-F238E27FC236}">
                <a16:creationId xmlns:a16="http://schemas.microsoft.com/office/drawing/2014/main" id="{01CED7FD-569E-4BB4-BC9A-3666421C9CBA}"/>
              </a:ext>
            </a:extLst>
          </p:cNvPr>
          <p:cNvGrpSpPr/>
          <p:nvPr/>
        </p:nvGrpSpPr>
        <p:grpSpPr>
          <a:xfrm>
            <a:off x="1021672" y="4266262"/>
            <a:ext cx="2570602" cy="400110"/>
            <a:chOff x="2073387" y="5683278"/>
            <a:chExt cx="2898958" cy="574608"/>
          </a:xfrm>
        </p:grpSpPr>
        <p:sp>
          <p:nvSpPr>
            <p:cNvPr id="10" name="TextBox 13">
              <a:extLst>
                <a:ext uri="{FF2B5EF4-FFF2-40B4-BE49-F238E27FC236}">
                  <a16:creationId xmlns:a16="http://schemas.microsoft.com/office/drawing/2014/main" id="{894F7B08-69A2-43FC-8119-B3AFA8F0C0EA}"/>
                </a:ext>
              </a:extLst>
            </p:cNvPr>
            <p:cNvSpPr txBox="1"/>
            <p:nvPr/>
          </p:nvSpPr>
          <p:spPr>
            <a:xfrm>
              <a:off x="2342147" y="5683278"/>
              <a:ext cx="2630198" cy="574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tx1">
                      <a:lumMod val="65000"/>
                      <a:lumOff val="35000"/>
                    </a:schemeClr>
                  </a:solidFill>
                  <a:latin typeface="Gotham HTF Light" pitchFamily="50" charset="0"/>
                </a:rPr>
                <a:t>caroline.lavecchia@invictuscloud.com.br</a:t>
              </a:r>
            </a:p>
          </p:txBody>
        </p:sp>
        <p:pic>
          <p:nvPicPr>
            <p:cNvPr id="11" name="Picture 16">
              <a:extLst>
                <a:ext uri="{FF2B5EF4-FFF2-40B4-BE49-F238E27FC236}">
                  <a16:creationId xmlns:a16="http://schemas.microsoft.com/office/drawing/2014/main" id="{7424D4AF-B419-42FF-862C-5F7FD6299F02}"/>
                </a:ext>
              </a:extLst>
            </p:cNvPr>
            <p:cNvPicPr>
              <a:picLocks noChangeAspect="1"/>
            </p:cNvPicPr>
            <p:nvPr/>
          </p:nvPicPr>
          <p:blipFill>
            <a:blip r:embed="rId3"/>
            <a:stretch>
              <a:fillRect/>
            </a:stretch>
          </p:blipFill>
          <p:spPr>
            <a:xfrm>
              <a:off x="2073387" y="5793124"/>
              <a:ext cx="268759" cy="199612"/>
            </a:xfrm>
            <a:prstGeom prst="rect">
              <a:avLst/>
            </a:prstGeom>
          </p:spPr>
        </p:pic>
      </p:grpSp>
      <p:pic>
        <p:nvPicPr>
          <p:cNvPr id="8" name="Picture 7" descr="A picture containing person, dark, silhouette&#10;&#10;Description automatically generated">
            <a:extLst>
              <a:ext uri="{FF2B5EF4-FFF2-40B4-BE49-F238E27FC236}">
                <a16:creationId xmlns:a16="http://schemas.microsoft.com/office/drawing/2014/main" id="{5A54224F-0F09-48CD-B023-22084D94C149}"/>
              </a:ext>
            </a:extLst>
          </p:cNvPr>
          <p:cNvPicPr>
            <a:picLocks noChangeAspect="1"/>
          </p:cNvPicPr>
          <p:nvPr/>
        </p:nvPicPr>
        <p:blipFill rotWithShape="1">
          <a:blip r:embed="rId4"/>
          <a:srcRect l="27748" t="18088" r="25519" b="14928"/>
          <a:stretch/>
        </p:blipFill>
        <p:spPr>
          <a:xfrm>
            <a:off x="1021672" y="1118298"/>
            <a:ext cx="2146434" cy="3076556"/>
          </a:xfrm>
          <a:prstGeom prst="rect">
            <a:avLst/>
          </a:prstGeom>
        </p:spPr>
      </p:pic>
    </p:spTree>
    <p:extLst>
      <p:ext uri="{BB962C8B-B14F-4D97-AF65-F5344CB8AC3E}">
        <p14:creationId xmlns:p14="http://schemas.microsoft.com/office/powerpoint/2010/main" val="387837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271783-BFE1-0BB3-A57E-5042B7F3BBB7}"/>
              </a:ext>
            </a:extLst>
          </p:cNvPr>
          <p:cNvPicPr>
            <a:picLocks noChangeAspect="1"/>
          </p:cNvPicPr>
          <p:nvPr/>
        </p:nvPicPr>
        <p:blipFill>
          <a:blip r:embed="rId2"/>
          <a:stretch>
            <a:fillRect/>
          </a:stretch>
        </p:blipFill>
        <p:spPr>
          <a:xfrm>
            <a:off x="1701775" y="1385976"/>
            <a:ext cx="5740449" cy="3266745"/>
          </a:xfrm>
          <a:prstGeom prst="rect">
            <a:avLst/>
          </a:prstGeom>
        </p:spPr>
      </p:pic>
      <p:sp>
        <p:nvSpPr>
          <p:cNvPr id="6" name="TextBox 5">
            <a:extLst>
              <a:ext uri="{FF2B5EF4-FFF2-40B4-BE49-F238E27FC236}">
                <a16:creationId xmlns:a16="http://schemas.microsoft.com/office/drawing/2014/main" id="{FB7BDF2E-FA36-2E5F-E162-25A7F056DBCB}"/>
              </a:ext>
            </a:extLst>
          </p:cNvPr>
          <p:cNvSpPr txBox="1"/>
          <p:nvPr/>
        </p:nvSpPr>
        <p:spPr>
          <a:xfrm>
            <a:off x="457203" y="549385"/>
            <a:ext cx="1911934" cy="368049"/>
          </a:xfrm>
          <a:prstGeom prst="rect">
            <a:avLst/>
          </a:prstGeom>
          <a:noFill/>
        </p:spPr>
        <p:txBody>
          <a:bodyPr wrap="none" rtlCol="0">
            <a:spAutoFit/>
          </a:bodyPr>
          <a:lstStyle/>
          <a:p>
            <a:pPr>
              <a:lnSpc>
                <a:spcPct val="120000"/>
              </a:lnSpc>
            </a:pPr>
            <a:r>
              <a:rPr lang="pt-BR" sz="1600" dirty="0">
                <a:solidFill>
                  <a:schemeClr val="tx1">
                    <a:lumMod val="65000"/>
                    <a:lumOff val="35000"/>
                  </a:schemeClr>
                </a:solidFill>
                <a:latin typeface="Gotham HTF Light"/>
              </a:rPr>
              <a:t>AZURE </a:t>
            </a:r>
            <a:r>
              <a:rPr lang="pt-BR" sz="1600" dirty="0">
                <a:solidFill>
                  <a:srgbClr val="ED145B"/>
                </a:solidFill>
                <a:latin typeface="Gotham HTF" pitchFamily="50" charset="0"/>
              </a:rPr>
              <a:t>WORKBOOKS</a:t>
            </a:r>
          </a:p>
        </p:txBody>
      </p:sp>
      <p:sp>
        <p:nvSpPr>
          <p:cNvPr id="8" name="TextBox 7">
            <a:extLst>
              <a:ext uri="{FF2B5EF4-FFF2-40B4-BE49-F238E27FC236}">
                <a16:creationId xmlns:a16="http://schemas.microsoft.com/office/drawing/2014/main" id="{45B1A6FC-6EA8-266D-DBE2-DCEEA18D3FC4}"/>
              </a:ext>
            </a:extLst>
          </p:cNvPr>
          <p:cNvSpPr txBox="1"/>
          <p:nvPr/>
        </p:nvSpPr>
        <p:spPr>
          <a:xfrm>
            <a:off x="3647588" y="4853450"/>
            <a:ext cx="5563155" cy="276999"/>
          </a:xfrm>
          <a:prstGeom prst="rect">
            <a:avLst/>
          </a:prstGeom>
          <a:noFill/>
        </p:spPr>
        <p:txBody>
          <a:bodyPr wrap="square">
            <a:spAutoFit/>
          </a:bodyPr>
          <a:lstStyle/>
          <a:p>
            <a:r>
              <a:rPr lang="pt-BR" sz="1200" dirty="0">
                <a:hlinkClick r:id="rId3"/>
              </a:rPr>
              <a:t>https://learn.microsoft.com/pt-br/azure/azure-monitor/visualize/workbooks-overview</a:t>
            </a:r>
            <a:endParaRPr lang="pt-BR" sz="1200" dirty="0"/>
          </a:p>
        </p:txBody>
      </p:sp>
    </p:spTree>
    <p:extLst>
      <p:ext uri="{BB962C8B-B14F-4D97-AF65-F5344CB8AC3E}">
        <p14:creationId xmlns:p14="http://schemas.microsoft.com/office/powerpoint/2010/main" val="3517850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a:spLocks noChangeArrowheads="1"/>
          </p:cNvSpPr>
          <p:nvPr/>
        </p:nvSpPr>
        <p:spPr bwMode="auto">
          <a:xfrm>
            <a:off x="2228646" y="3996024"/>
            <a:ext cx="4686710" cy="5604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150000"/>
              </a:lnSpc>
            </a:pPr>
            <a:r>
              <a:rPr lang="en-US" sz="700" dirty="0">
                <a:solidFill>
                  <a:schemeClr val="tx1">
                    <a:lumMod val="65000"/>
                    <a:lumOff val="35000"/>
                  </a:schemeClr>
                </a:solidFill>
                <a:latin typeface="Gotham HTF Light" pitchFamily="50" charset="0"/>
                <a:cs typeface="Roboto Light"/>
              </a:rPr>
              <a:t>Copyright </a:t>
            </a:r>
            <a:r>
              <a:rPr lang="de-DE" sz="700" dirty="0">
                <a:solidFill>
                  <a:schemeClr val="tx1">
                    <a:lumMod val="65000"/>
                    <a:lumOff val="35000"/>
                  </a:schemeClr>
                </a:solidFill>
                <a:latin typeface="Gotham HTF Light" pitchFamily="50" charset="0"/>
                <a:cs typeface="Roboto Light"/>
              </a:rPr>
              <a:t>© </a:t>
            </a:r>
            <a:r>
              <a:rPr lang="en-US" sz="700" dirty="0">
                <a:solidFill>
                  <a:schemeClr val="tx1">
                    <a:lumMod val="65000"/>
                    <a:lumOff val="35000"/>
                  </a:schemeClr>
                </a:solidFill>
                <a:latin typeface="Gotham HTF Light" pitchFamily="50" charset="0"/>
                <a:cs typeface="Roboto Light"/>
              </a:rPr>
              <a:t>2025 | Professor (a) Carol Lavecchia</a:t>
            </a:r>
          </a:p>
          <a:p>
            <a:pPr algn="ctr" eaLnBrk="1" hangingPunct="1">
              <a:lnSpc>
                <a:spcPct val="150000"/>
              </a:lnSpc>
            </a:pPr>
            <a:r>
              <a:rPr lang="en-US" sz="700" dirty="0">
                <a:solidFill>
                  <a:schemeClr val="tx1">
                    <a:lumMod val="65000"/>
                    <a:lumOff val="35000"/>
                  </a:schemeClr>
                </a:solidFill>
                <a:latin typeface="Gotham HTF Light" pitchFamily="50" charset="0"/>
                <a:cs typeface="Roboto Light"/>
              </a:rPr>
              <a:t>Todos os direitos reservados. Reprodução ou divulgação total ou parcial deste documento, é expressamente proibido sem consentimento formal, por escrito, do professor/autor.</a:t>
            </a:r>
          </a:p>
        </p:txBody>
      </p:sp>
      <p:sp>
        <p:nvSpPr>
          <p:cNvPr id="27" name="CaixaDeTexto 7"/>
          <p:cNvSpPr txBox="1">
            <a:spLocks noChangeArrowheads="1"/>
          </p:cNvSpPr>
          <p:nvPr/>
        </p:nvSpPr>
        <p:spPr bwMode="auto">
          <a:xfrm>
            <a:off x="4114802" y="2946968"/>
            <a:ext cx="1530555"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a:solidFill>
                  <a:schemeClr val="tx1"/>
                </a:solidFill>
                <a:latin typeface="Arial" charset="0"/>
                <a:ea typeface="ＭＳ Ｐゴシック" charset="0"/>
                <a:cs typeface="Arial" charset="0"/>
              </a:defRPr>
            </a:lvl1pPr>
            <a:lvl2pPr>
              <a:defRPr sz="2800">
                <a:solidFill>
                  <a:schemeClr val="tx1"/>
                </a:solidFill>
                <a:latin typeface="Arial" charset="0"/>
                <a:ea typeface="Arial" charset="0"/>
                <a:cs typeface="Arial" charset="0"/>
              </a:defRPr>
            </a:lvl2pPr>
            <a:lvl3pPr>
              <a:defRPr sz="2400">
                <a:solidFill>
                  <a:schemeClr val="tx1"/>
                </a:solidFill>
                <a:latin typeface="Arial" charset="0"/>
                <a:ea typeface="Arial" charset="0"/>
                <a:cs typeface="Arial" charset="0"/>
              </a:defRPr>
            </a:lvl3pPr>
            <a:lvl4pPr>
              <a:defRPr sz="2000">
                <a:solidFill>
                  <a:schemeClr val="tx1"/>
                </a:solidFill>
                <a:latin typeface="Arial" charset="0"/>
                <a:ea typeface="Arial" charset="0"/>
                <a:cs typeface="Arial" charset="0"/>
              </a:defRPr>
            </a:lvl4pPr>
            <a:lvl5pPr>
              <a:defRPr sz="2000">
                <a:solidFill>
                  <a:schemeClr val="tx1"/>
                </a:solidFill>
                <a:latin typeface="Arial" charset="0"/>
                <a:ea typeface="Arial" charset="0"/>
                <a:cs typeface="Arial" charset="0"/>
              </a:defRPr>
            </a:lvl5pPr>
            <a:lvl6pPr eaLnBrk="0" fontAlgn="base" hangingPunct="0">
              <a:spcAft>
                <a:spcPct val="0"/>
              </a:spcAft>
              <a:buFont typeface="Arial" charset="0"/>
              <a:buChar char="»"/>
              <a:defRPr sz="2000">
                <a:solidFill>
                  <a:schemeClr val="tx1"/>
                </a:solidFill>
                <a:latin typeface="Arial" charset="0"/>
                <a:ea typeface="Arial" charset="0"/>
                <a:cs typeface="Arial" charset="0"/>
              </a:defRPr>
            </a:lvl6pPr>
            <a:lvl7pPr eaLnBrk="0" fontAlgn="base" hangingPunct="0">
              <a:spcAft>
                <a:spcPct val="0"/>
              </a:spcAft>
              <a:buFont typeface="Arial" charset="0"/>
              <a:buChar char="»"/>
              <a:defRPr sz="2000">
                <a:solidFill>
                  <a:schemeClr val="tx1"/>
                </a:solidFill>
                <a:latin typeface="Arial" charset="0"/>
                <a:ea typeface="Arial" charset="0"/>
                <a:cs typeface="Arial" charset="0"/>
              </a:defRPr>
            </a:lvl7pPr>
            <a:lvl8pPr eaLnBrk="0" fontAlgn="base" hangingPunct="0">
              <a:spcAft>
                <a:spcPct val="0"/>
              </a:spcAft>
              <a:buFont typeface="Arial" charset="0"/>
              <a:buChar char="»"/>
              <a:defRPr sz="2000">
                <a:solidFill>
                  <a:schemeClr val="tx1"/>
                </a:solidFill>
                <a:latin typeface="Arial" charset="0"/>
                <a:ea typeface="Arial" charset="0"/>
                <a:cs typeface="Arial" charset="0"/>
              </a:defRPr>
            </a:lvl8pPr>
            <a:lvl9pPr eaLnBrk="0" fontAlgn="base" hangingPunct="0">
              <a:spcAft>
                <a:spcPct val="0"/>
              </a:spcAft>
              <a:buFont typeface="Arial" charset="0"/>
              <a:buChar char="»"/>
              <a:defRPr sz="2000">
                <a:solidFill>
                  <a:schemeClr val="tx1"/>
                </a:solidFill>
                <a:latin typeface="Arial" charset="0"/>
                <a:ea typeface="Arial" charset="0"/>
                <a:cs typeface="Arial" charset="0"/>
              </a:defRPr>
            </a:lvl9pPr>
          </a:lstStyle>
          <a:p>
            <a:pPr eaLnBrk="1" hangingPunct="1"/>
            <a:r>
              <a:rPr lang="pt-BR" sz="1100" dirty="0">
                <a:solidFill>
                  <a:schemeClr val="tx1">
                    <a:lumMod val="65000"/>
                    <a:lumOff val="35000"/>
                  </a:schemeClr>
                </a:solidFill>
                <a:latin typeface="Gotham HTF Light" pitchFamily="50" charset="0"/>
                <a:cs typeface="Gotham HTF Book" charset="0"/>
              </a:rPr>
              <a:t>/caroline-lavecchia</a:t>
            </a:r>
          </a:p>
        </p:txBody>
      </p:sp>
      <p:sp>
        <p:nvSpPr>
          <p:cNvPr id="28" name="CaixaDeTexto 7"/>
          <p:cNvSpPr txBox="1">
            <a:spLocks noChangeArrowheads="1"/>
          </p:cNvSpPr>
          <p:nvPr/>
        </p:nvSpPr>
        <p:spPr bwMode="auto">
          <a:xfrm>
            <a:off x="1935573" y="2931093"/>
            <a:ext cx="1503209"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a:solidFill>
                  <a:schemeClr val="tx1"/>
                </a:solidFill>
                <a:latin typeface="Arial" charset="0"/>
                <a:ea typeface="ＭＳ Ｐゴシック" charset="0"/>
                <a:cs typeface="Arial" charset="0"/>
              </a:defRPr>
            </a:lvl1pPr>
            <a:lvl2pPr>
              <a:defRPr sz="2800">
                <a:solidFill>
                  <a:schemeClr val="tx1"/>
                </a:solidFill>
                <a:latin typeface="Arial" charset="0"/>
                <a:ea typeface="Arial" charset="0"/>
                <a:cs typeface="Arial" charset="0"/>
              </a:defRPr>
            </a:lvl2pPr>
            <a:lvl3pPr>
              <a:defRPr sz="2400">
                <a:solidFill>
                  <a:schemeClr val="tx1"/>
                </a:solidFill>
                <a:latin typeface="Arial" charset="0"/>
                <a:ea typeface="Arial" charset="0"/>
                <a:cs typeface="Arial" charset="0"/>
              </a:defRPr>
            </a:lvl3pPr>
            <a:lvl4pPr>
              <a:defRPr sz="2000">
                <a:solidFill>
                  <a:schemeClr val="tx1"/>
                </a:solidFill>
                <a:latin typeface="Arial" charset="0"/>
                <a:ea typeface="Arial" charset="0"/>
                <a:cs typeface="Arial" charset="0"/>
              </a:defRPr>
            </a:lvl4pPr>
            <a:lvl5pPr>
              <a:defRPr sz="2000">
                <a:solidFill>
                  <a:schemeClr val="tx1"/>
                </a:solidFill>
                <a:latin typeface="Arial" charset="0"/>
                <a:ea typeface="Arial" charset="0"/>
                <a:cs typeface="Arial" charset="0"/>
              </a:defRPr>
            </a:lvl5pPr>
            <a:lvl6pPr eaLnBrk="0" fontAlgn="base" hangingPunct="0">
              <a:spcAft>
                <a:spcPct val="0"/>
              </a:spcAft>
              <a:buFont typeface="Arial" charset="0"/>
              <a:buChar char="»"/>
              <a:defRPr sz="2000">
                <a:solidFill>
                  <a:schemeClr val="tx1"/>
                </a:solidFill>
                <a:latin typeface="Arial" charset="0"/>
                <a:ea typeface="Arial" charset="0"/>
                <a:cs typeface="Arial" charset="0"/>
              </a:defRPr>
            </a:lvl6pPr>
            <a:lvl7pPr eaLnBrk="0" fontAlgn="base" hangingPunct="0">
              <a:spcAft>
                <a:spcPct val="0"/>
              </a:spcAft>
              <a:buFont typeface="Arial" charset="0"/>
              <a:buChar char="»"/>
              <a:defRPr sz="2000">
                <a:solidFill>
                  <a:schemeClr val="tx1"/>
                </a:solidFill>
                <a:latin typeface="Arial" charset="0"/>
                <a:ea typeface="Arial" charset="0"/>
                <a:cs typeface="Arial" charset="0"/>
              </a:defRPr>
            </a:lvl7pPr>
            <a:lvl8pPr eaLnBrk="0" fontAlgn="base" hangingPunct="0">
              <a:spcAft>
                <a:spcPct val="0"/>
              </a:spcAft>
              <a:buFont typeface="Arial" charset="0"/>
              <a:buChar char="»"/>
              <a:defRPr sz="2000">
                <a:solidFill>
                  <a:schemeClr val="tx1"/>
                </a:solidFill>
                <a:latin typeface="Arial" charset="0"/>
                <a:ea typeface="Arial" charset="0"/>
                <a:cs typeface="Arial" charset="0"/>
              </a:defRPr>
            </a:lvl8pPr>
            <a:lvl9pPr eaLnBrk="0" fontAlgn="base" hangingPunct="0">
              <a:spcAft>
                <a:spcPct val="0"/>
              </a:spcAft>
              <a:buFont typeface="Arial" charset="0"/>
              <a:buChar char="»"/>
              <a:defRPr sz="2000">
                <a:solidFill>
                  <a:schemeClr val="tx1"/>
                </a:solidFill>
                <a:latin typeface="Arial" charset="0"/>
                <a:ea typeface="Arial" charset="0"/>
                <a:cs typeface="Arial" charset="0"/>
              </a:defRPr>
            </a:lvl9pPr>
          </a:lstStyle>
          <a:p>
            <a:pPr eaLnBrk="1" hangingPunct="1"/>
            <a:r>
              <a:rPr lang="pt-BR" sz="1100" dirty="0">
                <a:solidFill>
                  <a:schemeClr val="tx1">
                    <a:lumMod val="65000"/>
                    <a:lumOff val="35000"/>
                  </a:schemeClr>
                </a:solidFill>
                <a:latin typeface="Gotham HTF Light" pitchFamily="50" charset="0"/>
                <a:cs typeface="Gotham HTF Book" charset="0"/>
              </a:rPr>
              <a:t>/carollavecchia</a:t>
            </a:r>
          </a:p>
        </p:txBody>
      </p:sp>
      <p:pic>
        <p:nvPicPr>
          <p:cNvPr id="29" name="Imagem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500" y="2886643"/>
            <a:ext cx="3365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Imagem 9" descr="Presentation with media with solid fill"/>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710146" y="2886644"/>
            <a:ext cx="331788" cy="331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Imagem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8067" y="2918393"/>
            <a:ext cx="319088" cy="319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 name="CaixaDeTexto 7"/>
          <p:cNvSpPr txBox="1">
            <a:spLocks noChangeArrowheads="1"/>
          </p:cNvSpPr>
          <p:nvPr/>
        </p:nvSpPr>
        <p:spPr bwMode="auto">
          <a:xfrm>
            <a:off x="6213192" y="2946968"/>
            <a:ext cx="1322388"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800">
                <a:solidFill>
                  <a:schemeClr val="tx1"/>
                </a:solidFill>
                <a:latin typeface="Arial" charset="0"/>
                <a:ea typeface="ＭＳ Ｐゴシック" charset="0"/>
                <a:cs typeface="Arial" charset="0"/>
              </a:defRPr>
            </a:lvl1pPr>
            <a:lvl2pPr>
              <a:defRPr sz="2800">
                <a:solidFill>
                  <a:schemeClr val="tx1"/>
                </a:solidFill>
                <a:latin typeface="Arial" charset="0"/>
                <a:ea typeface="Arial" charset="0"/>
                <a:cs typeface="Arial" charset="0"/>
              </a:defRPr>
            </a:lvl2pPr>
            <a:lvl3pPr>
              <a:defRPr sz="2400">
                <a:solidFill>
                  <a:schemeClr val="tx1"/>
                </a:solidFill>
                <a:latin typeface="Arial" charset="0"/>
                <a:ea typeface="Arial" charset="0"/>
                <a:cs typeface="Arial" charset="0"/>
              </a:defRPr>
            </a:lvl3pPr>
            <a:lvl4pPr>
              <a:defRPr sz="2000">
                <a:solidFill>
                  <a:schemeClr val="tx1"/>
                </a:solidFill>
                <a:latin typeface="Arial" charset="0"/>
                <a:ea typeface="Arial" charset="0"/>
                <a:cs typeface="Arial" charset="0"/>
              </a:defRPr>
            </a:lvl4pPr>
            <a:lvl5pPr>
              <a:defRPr sz="2000">
                <a:solidFill>
                  <a:schemeClr val="tx1"/>
                </a:solidFill>
                <a:latin typeface="Arial" charset="0"/>
                <a:ea typeface="Arial" charset="0"/>
                <a:cs typeface="Arial" charset="0"/>
              </a:defRPr>
            </a:lvl5pPr>
            <a:lvl6pPr eaLnBrk="0" fontAlgn="base" hangingPunct="0">
              <a:spcAft>
                <a:spcPct val="0"/>
              </a:spcAft>
              <a:buFont typeface="Arial" charset="0"/>
              <a:buChar char="»"/>
              <a:defRPr sz="2000">
                <a:solidFill>
                  <a:schemeClr val="tx1"/>
                </a:solidFill>
                <a:latin typeface="Arial" charset="0"/>
                <a:ea typeface="Arial" charset="0"/>
                <a:cs typeface="Arial" charset="0"/>
              </a:defRPr>
            </a:lvl6pPr>
            <a:lvl7pPr eaLnBrk="0" fontAlgn="base" hangingPunct="0">
              <a:spcAft>
                <a:spcPct val="0"/>
              </a:spcAft>
              <a:buFont typeface="Arial" charset="0"/>
              <a:buChar char="»"/>
              <a:defRPr sz="2000">
                <a:solidFill>
                  <a:schemeClr val="tx1"/>
                </a:solidFill>
                <a:latin typeface="Arial" charset="0"/>
                <a:ea typeface="Arial" charset="0"/>
                <a:cs typeface="Arial" charset="0"/>
              </a:defRPr>
            </a:lvl7pPr>
            <a:lvl8pPr eaLnBrk="0" fontAlgn="base" hangingPunct="0">
              <a:spcAft>
                <a:spcPct val="0"/>
              </a:spcAft>
              <a:buFont typeface="Arial" charset="0"/>
              <a:buChar char="»"/>
              <a:defRPr sz="2000">
                <a:solidFill>
                  <a:schemeClr val="tx1"/>
                </a:solidFill>
                <a:latin typeface="Arial" charset="0"/>
                <a:ea typeface="Arial" charset="0"/>
                <a:cs typeface="Arial" charset="0"/>
              </a:defRPr>
            </a:lvl8pPr>
            <a:lvl9pPr eaLnBrk="0" fontAlgn="base" hangingPunct="0">
              <a:spcAft>
                <a:spcPct val="0"/>
              </a:spcAft>
              <a:buFont typeface="Arial" charset="0"/>
              <a:buChar char="»"/>
              <a:defRPr sz="2000">
                <a:solidFill>
                  <a:schemeClr val="tx1"/>
                </a:solidFill>
                <a:latin typeface="Arial" charset="0"/>
                <a:ea typeface="Arial" charset="0"/>
                <a:cs typeface="Arial" charset="0"/>
              </a:defRPr>
            </a:lvl9pPr>
          </a:lstStyle>
          <a:p>
            <a:pPr eaLnBrk="1" hangingPunct="1"/>
            <a:r>
              <a:rPr lang="pt-BR" sz="1100" dirty="0">
                <a:solidFill>
                  <a:schemeClr val="tx1">
                    <a:lumMod val="65000"/>
                    <a:lumOff val="35000"/>
                  </a:schemeClr>
                </a:solidFill>
                <a:latin typeface="Gotham HTF Light" pitchFamily="50" charset="0"/>
                <a:cs typeface="Gotham HTF Book" charset="0"/>
              </a:rPr>
              <a:t>/carol.lavecchia</a:t>
            </a:r>
          </a:p>
        </p:txBody>
      </p:sp>
      <p:sp>
        <p:nvSpPr>
          <p:cNvPr id="33" name="TextBox 32"/>
          <p:cNvSpPr txBox="1"/>
          <p:nvPr/>
        </p:nvSpPr>
        <p:spPr>
          <a:xfrm>
            <a:off x="2161309" y="1638198"/>
            <a:ext cx="4821384" cy="630942"/>
          </a:xfrm>
          <a:prstGeom prst="rect">
            <a:avLst/>
          </a:prstGeom>
          <a:noFill/>
        </p:spPr>
        <p:txBody>
          <a:bodyPr wrap="square" rtlCol="0">
            <a:spAutoFit/>
          </a:bodyPr>
          <a:lstStyle/>
          <a:p>
            <a:pPr algn="ctr"/>
            <a:r>
              <a:rPr lang="en-US" sz="3500" dirty="0">
                <a:solidFill>
                  <a:srgbClr val="ED145B"/>
                </a:solidFill>
                <a:latin typeface="Gotham HTF Medium" pitchFamily="50" charset="0"/>
                <a:cs typeface="Gotham HTF Light"/>
              </a:rPr>
              <a:t>OBRIGADO</a:t>
            </a:r>
          </a:p>
        </p:txBody>
      </p:sp>
      <p:pic>
        <p:nvPicPr>
          <p:cNvPr id="3" name="Picture 2" descr="A logo with a gradient of blue and red colors&#10;&#10;AI-generated content may be incorrect.">
            <a:extLst>
              <a:ext uri="{FF2B5EF4-FFF2-40B4-BE49-F238E27FC236}">
                <a16:creationId xmlns:a16="http://schemas.microsoft.com/office/drawing/2014/main" id="{C26A0F2A-6402-8152-307B-64548E7712BA}"/>
              </a:ext>
            </a:extLst>
          </p:cNvPr>
          <p:cNvPicPr>
            <a:picLocks noChangeAspect="1"/>
          </p:cNvPicPr>
          <p:nvPr/>
        </p:nvPicPr>
        <p:blipFill>
          <a:blip r:embed="rId7"/>
          <a:stretch>
            <a:fillRect/>
          </a:stretch>
        </p:blipFill>
        <p:spPr>
          <a:xfrm>
            <a:off x="3889793" y="3334878"/>
            <a:ext cx="1364413" cy="612920"/>
          </a:xfrm>
          <a:prstGeom prst="rect">
            <a:avLst/>
          </a:prstGeom>
        </p:spPr>
      </p:pic>
    </p:spTree>
    <p:extLst>
      <p:ext uri="{BB962C8B-B14F-4D97-AF65-F5344CB8AC3E}">
        <p14:creationId xmlns:p14="http://schemas.microsoft.com/office/powerpoint/2010/main" val="168826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ogo with a gradient of blue and red colors&#10;&#10;AI-generated content may be incorrect.">
            <a:extLst>
              <a:ext uri="{FF2B5EF4-FFF2-40B4-BE49-F238E27FC236}">
                <a16:creationId xmlns:a16="http://schemas.microsoft.com/office/drawing/2014/main" id="{BEEA43E1-F4B9-21E9-E57E-F0EA9D7BADEA}"/>
              </a:ext>
            </a:extLst>
          </p:cNvPr>
          <p:cNvPicPr>
            <a:picLocks noChangeAspect="1"/>
          </p:cNvPicPr>
          <p:nvPr/>
        </p:nvPicPr>
        <p:blipFill>
          <a:blip r:embed="rId3"/>
          <a:stretch>
            <a:fillRect/>
          </a:stretch>
        </p:blipFill>
        <p:spPr>
          <a:xfrm>
            <a:off x="2133600" y="1478756"/>
            <a:ext cx="4876800" cy="2190750"/>
          </a:xfrm>
          <a:prstGeom prst="rect">
            <a:avLst/>
          </a:prstGeom>
        </p:spPr>
      </p:pic>
    </p:spTree>
    <p:extLst>
      <p:ext uri="{BB962C8B-B14F-4D97-AF65-F5344CB8AC3E}">
        <p14:creationId xmlns:p14="http://schemas.microsoft.com/office/powerpoint/2010/main" val="411884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93272" y="1943189"/>
            <a:ext cx="5957456" cy="630942"/>
          </a:xfrm>
          <a:prstGeom prst="rect">
            <a:avLst/>
          </a:prstGeom>
          <a:noFill/>
        </p:spPr>
        <p:txBody>
          <a:bodyPr wrap="square" rtlCol="0">
            <a:spAutoFit/>
          </a:bodyPr>
          <a:lstStyle/>
          <a:p>
            <a:pPr algn="ctr"/>
            <a:r>
              <a:rPr lang="en-US" sz="3500" dirty="0">
                <a:solidFill>
                  <a:schemeClr val="tx1">
                    <a:lumMod val="65000"/>
                    <a:lumOff val="35000"/>
                  </a:schemeClr>
                </a:solidFill>
                <a:latin typeface="Gotham HTF Light"/>
                <a:cs typeface="Gotham HTF Light"/>
              </a:rPr>
              <a:t>AZURE</a:t>
            </a:r>
            <a:r>
              <a:rPr lang="en-US" sz="3500" dirty="0">
                <a:solidFill>
                  <a:srgbClr val="91A3AD"/>
                </a:solidFill>
                <a:latin typeface="Gotham HTF Medium"/>
                <a:cs typeface="Gotham HTF Medium"/>
              </a:rPr>
              <a:t> </a:t>
            </a:r>
            <a:r>
              <a:rPr lang="en-US" sz="3500" dirty="0">
                <a:solidFill>
                  <a:srgbClr val="ED145B"/>
                </a:solidFill>
                <a:latin typeface="Gotham HTF" pitchFamily="50" charset="0"/>
                <a:cs typeface="Gotham HTF Medium"/>
              </a:rPr>
              <a:t>CLOUD</a:t>
            </a:r>
            <a:endParaRPr lang="en-US" sz="3500" dirty="0">
              <a:solidFill>
                <a:srgbClr val="ED145B"/>
              </a:solidFill>
              <a:latin typeface="Gotham HTF" pitchFamily="50" charset="0"/>
              <a:cs typeface="Gotham HTF Light"/>
            </a:endParaRPr>
          </a:p>
        </p:txBody>
      </p:sp>
      <p:sp>
        <p:nvSpPr>
          <p:cNvPr id="6" name="Título 1">
            <a:extLst>
              <a:ext uri="{FF2B5EF4-FFF2-40B4-BE49-F238E27FC236}">
                <a16:creationId xmlns:a16="http://schemas.microsoft.com/office/drawing/2014/main" id="{3D6E6704-DC54-4E9F-82A9-64A5D86289FC}"/>
              </a:ext>
            </a:extLst>
          </p:cNvPr>
          <p:cNvSpPr txBox="1">
            <a:spLocks/>
          </p:cNvSpPr>
          <p:nvPr/>
        </p:nvSpPr>
        <p:spPr>
          <a:xfrm>
            <a:off x="887104" y="692243"/>
            <a:ext cx="1308565" cy="333781"/>
          </a:xfrm>
          <a:prstGeom prst="rect">
            <a:avLst/>
          </a:prstGeom>
        </p:spPr>
        <p:txBody>
          <a:bodyPr anchor="b"/>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pt-BR" sz="2000" b="1" i="0" u="none" strike="noStrike" kern="1200" cap="none" spc="0" normalizeH="0" baseline="0" noProof="0" dirty="0">
                <a:ln>
                  <a:noFill/>
                </a:ln>
                <a:solidFill>
                  <a:srgbClr val="ED145B"/>
                </a:solidFill>
                <a:effectLst/>
                <a:uLnTx/>
                <a:uFillTx/>
                <a:latin typeface="Gotham HTF" pitchFamily="50" charset="0"/>
                <a:ea typeface="+mj-ea"/>
                <a:cs typeface="+mj-cs"/>
              </a:rPr>
              <a:t>AULA 4</a:t>
            </a:r>
          </a:p>
        </p:txBody>
      </p:sp>
    </p:spTree>
    <p:extLst>
      <p:ext uri="{BB962C8B-B14F-4D97-AF65-F5344CB8AC3E}">
        <p14:creationId xmlns:p14="http://schemas.microsoft.com/office/powerpoint/2010/main" val="87969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6EE6BA-6A7F-D5F4-A9C4-76CB04392917}"/>
              </a:ext>
            </a:extLst>
          </p:cNvPr>
          <p:cNvSpPr txBox="1"/>
          <p:nvPr/>
        </p:nvSpPr>
        <p:spPr>
          <a:xfrm>
            <a:off x="2286000" y="1881633"/>
            <a:ext cx="4572000" cy="1384995"/>
          </a:xfrm>
          <a:prstGeom prst="rect">
            <a:avLst/>
          </a:prstGeom>
          <a:noFill/>
        </p:spPr>
        <p:txBody>
          <a:bodyPr wrap="square">
            <a:spAutoFit/>
          </a:bodyPr>
          <a:lstStyle/>
          <a:p>
            <a:r>
              <a:rPr lang="pt-BR" sz="2800" dirty="0"/>
              <a:t>AULA 04 - Diferença entre recursos pagos, precificação e implementação</a:t>
            </a:r>
          </a:p>
        </p:txBody>
      </p:sp>
    </p:spTree>
    <p:extLst>
      <p:ext uri="{BB962C8B-B14F-4D97-AF65-F5344CB8AC3E}">
        <p14:creationId xmlns:p14="http://schemas.microsoft.com/office/powerpoint/2010/main" val="2933626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ite bulbs with a yellow one standing out">
            <a:extLst>
              <a:ext uri="{FF2B5EF4-FFF2-40B4-BE49-F238E27FC236}">
                <a16:creationId xmlns:a16="http://schemas.microsoft.com/office/drawing/2014/main" id="{5D7D1CA9-929E-4AB3-8FF6-6C9F6D8ECDA6}"/>
              </a:ext>
            </a:extLst>
          </p:cNvPr>
          <p:cNvPicPr>
            <a:picLocks noChangeAspect="1"/>
          </p:cNvPicPr>
          <p:nvPr/>
        </p:nvPicPr>
        <p:blipFill>
          <a:blip r:embed="rId3">
            <a:alphaModFix amt="15000"/>
          </a:blip>
          <a:srcRect/>
          <a:stretch/>
        </p:blipFill>
        <p:spPr>
          <a:xfrm>
            <a:off x="323871" y="1067315"/>
            <a:ext cx="8553001" cy="3591496"/>
          </a:xfrm>
          <a:prstGeom prst="rect">
            <a:avLst/>
          </a:prstGeom>
        </p:spPr>
      </p:pic>
      <p:sp>
        <p:nvSpPr>
          <p:cNvPr id="9" name="TextBox 8"/>
          <p:cNvSpPr txBox="1"/>
          <p:nvPr/>
        </p:nvSpPr>
        <p:spPr>
          <a:xfrm>
            <a:off x="1834135" y="2217719"/>
            <a:ext cx="5579925" cy="712824"/>
          </a:xfrm>
          <a:prstGeom prst="rect">
            <a:avLst/>
          </a:prstGeom>
          <a:noFill/>
        </p:spPr>
        <p:txBody>
          <a:bodyPr wrap="none" lIns="91440" tIns="45720" rIns="91440" bIns="45720" rtlCol="0" anchor="t">
            <a:spAutoFit/>
          </a:bodyPr>
          <a:lstStyle/>
          <a:p>
            <a:pPr>
              <a:lnSpc>
                <a:spcPct val="120000"/>
              </a:lnSpc>
            </a:pPr>
            <a:r>
              <a:rPr lang="pt-BR" sz="3600" dirty="0">
                <a:solidFill>
                  <a:schemeClr val="tx1">
                    <a:lumMod val="65000"/>
                    <a:lumOff val="35000"/>
                  </a:schemeClr>
                </a:solidFill>
                <a:latin typeface="Gotham HTF Light"/>
                <a:cs typeface="Gotham HTF Light"/>
              </a:rPr>
              <a:t>MODELOS E </a:t>
            </a:r>
            <a:r>
              <a:rPr lang="pt-BR" sz="3600" dirty="0">
                <a:solidFill>
                  <a:srgbClr val="ED145B"/>
                </a:solidFill>
                <a:latin typeface="Gotham HTF"/>
                <a:cs typeface="Gotham HTF Bold"/>
              </a:rPr>
              <a:t>IMPLANTAÇÕES</a:t>
            </a:r>
          </a:p>
        </p:txBody>
      </p:sp>
    </p:spTree>
    <p:extLst>
      <p:ext uri="{BB962C8B-B14F-4D97-AF65-F5344CB8AC3E}">
        <p14:creationId xmlns:p14="http://schemas.microsoft.com/office/powerpoint/2010/main" val="109514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C42BBD9-52A3-4742-AAFC-547741FCA2EC}"/>
              </a:ext>
            </a:extLst>
          </p:cNvPr>
          <p:cNvGrpSpPr/>
          <p:nvPr/>
        </p:nvGrpSpPr>
        <p:grpSpPr>
          <a:xfrm>
            <a:off x="4809919" y="1675170"/>
            <a:ext cx="3869087" cy="1953995"/>
            <a:chOff x="6413226" y="2079697"/>
            <a:chExt cx="5158782" cy="2605327"/>
          </a:xfrm>
        </p:grpSpPr>
        <p:sp>
          <p:nvSpPr>
            <p:cNvPr id="13" name="Rectangle 12">
              <a:extLst>
                <a:ext uri="{FF2B5EF4-FFF2-40B4-BE49-F238E27FC236}">
                  <a16:creationId xmlns:a16="http://schemas.microsoft.com/office/drawing/2014/main" id="{65B36066-64D7-4A53-8E52-4951099C20C0}"/>
                </a:ext>
              </a:extLst>
            </p:cNvPr>
            <p:cNvSpPr/>
            <p:nvPr/>
          </p:nvSpPr>
          <p:spPr>
            <a:xfrm>
              <a:off x="6413226" y="2079697"/>
              <a:ext cx="5158782" cy="1769715"/>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85669" fontAlgn="ctr">
                <a:defRPr/>
              </a:pPr>
              <a:r>
                <a:rPr lang="en-US" sz="8625" kern="0" spc="-375" dirty="0">
                  <a:solidFill>
                    <a:schemeClr val="accent1"/>
                  </a:solidFill>
                  <a:latin typeface="+mj-lt"/>
                  <a:cs typeface="Segoe UI Semibold" panose="020B0702040204020203" pitchFamily="34" charset="0"/>
                </a:rPr>
                <a:t>$100M</a:t>
              </a:r>
            </a:p>
          </p:txBody>
        </p:sp>
        <p:sp>
          <p:nvSpPr>
            <p:cNvPr id="14" name="Rectangle 13">
              <a:extLst>
                <a:ext uri="{FF2B5EF4-FFF2-40B4-BE49-F238E27FC236}">
                  <a16:creationId xmlns:a16="http://schemas.microsoft.com/office/drawing/2014/main" id="{78C0F809-1160-4699-B2C0-623A0AE7408A}"/>
                </a:ext>
              </a:extLst>
            </p:cNvPr>
            <p:cNvSpPr/>
            <p:nvPr/>
          </p:nvSpPr>
          <p:spPr>
            <a:xfrm>
              <a:off x="6507181" y="4069471"/>
              <a:ext cx="4970871" cy="615553"/>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85669">
                <a:spcBef>
                  <a:spcPts val="1350"/>
                </a:spcBef>
                <a:spcAft>
                  <a:spcPts val="750"/>
                </a:spcAft>
                <a:defRPr/>
              </a:pPr>
              <a:r>
                <a:rPr lang="pt-BR" sz="1500" kern="0" dirty="0">
                  <a:latin typeface="+mj-lt"/>
                  <a:cs typeface="Segoe UI Semibold" panose="020B0702040204020203" pitchFamily="34" charset="0"/>
                </a:rPr>
                <a:t>Receita operacional média adicional para as empresas mais transformadas digitalmente</a:t>
              </a:r>
              <a:endParaRPr lang="en-US" sz="1500" kern="0" dirty="0">
                <a:latin typeface="+mj-lt"/>
                <a:cs typeface="Segoe UI Semibold" panose="020B0702040204020203" pitchFamily="34" charset="0"/>
              </a:endParaRPr>
            </a:p>
          </p:txBody>
        </p:sp>
      </p:grpSp>
      <p:sp>
        <p:nvSpPr>
          <p:cNvPr id="12" name="Rectangle 11">
            <a:extLst>
              <a:ext uri="{FF2B5EF4-FFF2-40B4-BE49-F238E27FC236}">
                <a16:creationId xmlns:a16="http://schemas.microsoft.com/office/drawing/2014/main" id="{01DA8D17-0B04-43CA-9E8A-8A3EC1C5387E}"/>
              </a:ext>
            </a:extLst>
          </p:cNvPr>
          <p:cNvSpPr/>
          <p:nvPr/>
        </p:nvSpPr>
        <p:spPr>
          <a:xfrm>
            <a:off x="441196" y="1280326"/>
            <a:ext cx="3534897" cy="461665"/>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85669">
              <a:spcAft>
                <a:spcPts val="750"/>
              </a:spcAft>
              <a:defRPr/>
            </a:pPr>
            <a:r>
              <a:rPr lang="pt-BR" sz="1500" kern="0" dirty="0">
                <a:latin typeface="+mj-lt"/>
                <a:cs typeface="Segoe UI Semibold" panose="020B0702040204020203" pitchFamily="34" charset="0"/>
              </a:rPr>
              <a:t>Empresas que adotam a modernização do patrimônio de dados com nuvem, dados e IA</a:t>
            </a:r>
            <a:endParaRPr lang="en-US" sz="788" kern="0" dirty="0">
              <a:latin typeface="+mj-lt"/>
            </a:endParaRPr>
          </a:p>
        </p:txBody>
      </p:sp>
      <p:sp>
        <p:nvSpPr>
          <p:cNvPr id="18" name="Rectangle 17">
            <a:extLst>
              <a:ext uri="{FF2B5EF4-FFF2-40B4-BE49-F238E27FC236}">
                <a16:creationId xmlns:a16="http://schemas.microsoft.com/office/drawing/2014/main" id="{1AD2FB4B-E8E0-41D9-AC04-D15C4DCAA54A}"/>
              </a:ext>
            </a:extLst>
          </p:cNvPr>
          <p:cNvSpPr/>
          <p:nvPr/>
        </p:nvSpPr>
        <p:spPr>
          <a:xfrm>
            <a:off x="441196" y="1996342"/>
            <a:ext cx="1248809" cy="674031"/>
          </a:xfrm>
          <a:prstGeom prst="rect">
            <a:avLst/>
          </a:prstGeom>
        </p:spPr>
        <p:txBody>
          <a:bodyPr wrap="square" anchor="ctr">
            <a:spAutoFit/>
          </a:bodyPr>
          <a:lstStyle/>
          <a:p>
            <a:pPr algn="ctr" defTabSz="685669">
              <a:lnSpc>
                <a:spcPct val="90000"/>
              </a:lnSpc>
              <a:defRPr/>
            </a:pPr>
            <a:r>
              <a:rPr lang="en-US" sz="2100" b="1" dirty="0">
                <a:solidFill>
                  <a:srgbClr val="0178D7"/>
                </a:solidFill>
                <a:latin typeface="+mj-lt"/>
                <a:ea typeface="Segoe UI Black" charset="0"/>
                <a:cs typeface="Segoe UI Black" charset="0"/>
              </a:rPr>
              <a:t>Quase o dobro</a:t>
            </a:r>
          </a:p>
        </p:txBody>
      </p:sp>
      <p:sp>
        <p:nvSpPr>
          <p:cNvPr id="19" name="Rectangle 18">
            <a:extLst>
              <a:ext uri="{FF2B5EF4-FFF2-40B4-BE49-F238E27FC236}">
                <a16:creationId xmlns:a16="http://schemas.microsoft.com/office/drawing/2014/main" id="{97DA900D-4CA1-40FA-812F-DE480899C685}"/>
              </a:ext>
            </a:extLst>
          </p:cNvPr>
          <p:cNvSpPr/>
          <p:nvPr/>
        </p:nvSpPr>
        <p:spPr>
          <a:xfrm>
            <a:off x="1874712" y="3845740"/>
            <a:ext cx="2331720" cy="466281"/>
          </a:xfrm>
          <a:prstGeom prst="rect">
            <a:avLst/>
          </a:prstGeom>
        </p:spPr>
        <p:txBody>
          <a:bodyPr wrap="square">
            <a:spAutoFit/>
          </a:bodyPr>
          <a:lstStyle/>
          <a:p>
            <a:pPr defTabSz="685669">
              <a:lnSpc>
                <a:spcPct val="90000"/>
              </a:lnSpc>
              <a:spcBef>
                <a:spcPts val="441"/>
              </a:spcBef>
              <a:defRPr/>
            </a:pPr>
            <a:r>
              <a:rPr lang="pt-BR" sz="1350" dirty="0">
                <a:latin typeface="Segoe UI"/>
              </a:rPr>
              <a:t>maior lucro líquido médio sobre a receita</a:t>
            </a:r>
            <a:endParaRPr lang="en-US" sz="1350" dirty="0">
              <a:latin typeface="Segoe UI"/>
            </a:endParaRPr>
          </a:p>
        </p:txBody>
      </p:sp>
      <p:sp>
        <p:nvSpPr>
          <p:cNvPr id="20" name="Rectangle 19">
            <a:extLst>
              <a:ext uri="{FF2B5EF4-FFF2-40B4-BE49-F238E27FC236}">
                <a16:creationId xmlns:a16="http://schemas.microsoft.com/office/drawing/2014/main" id="{B7B0EEAE-F06B-4C81-A0CD-E64DA22235ED}"/>
              </a:ext>
            </a:extLst>
          </p:cNvPr>
          <p:cNvSpPr/>
          <p:nvPr/>
        </p:nvSpPr>
        <p:spPr>
          <a:xfrm>
            <a:off x="1874712" y="3096262"/>
            <a:ext cx="2331720" cy="279307"/>
          </a:xfrm>
          <a:prstGeom prst="rect">
            <a:avLst/>
          </a:prstGeom>
        </p:spPr>
        <p:txBody>
          <a:bodyPr wrap="square">
            <a:spAutoFit/>
          </a:bodyPr>
          <a:lstStyle/>
          <a:p>
            <a:pPr defTabSz="685669">
              <a:lnSpc>
                <a:spcPct val="90000"/>
              </a:lnSpc>
              <a:spcBef>
                <a:spcPts val="441"/>
              </a:spcBef>
              <a:defRPr/>
            </a:pPr>
            <a:r>
              <a:rPr lang="en-US" sz="1350" dirty="0">
                <a:latin typeface="Segoe UI"/>
              </a:rPr>
              <a:t>mais receita por funcionário</a:t>
            </a:r>
          </a:p>
        </p:txBody>
      </p:sp>
      <p:sp>
        <p:nvSpPr>
          <p:cNvPr id="24" name="Rectangle 23">
            <a:extLst>
              <a:ext uri="{FF2B5EF4-FFF2-40B4-BE49-F238E27FC236}">
                <a16:creationId xmlns:a16="http://schemas.microsoft.com/office/drawing/2014/main" id="{A11DD5D7-4FEC-45C2-B482-40947754E1F6}"/>
              </a:ext>
            </a:extLst>
          </p:cNvPr>
          <p:cNvSpPr/>
          <p:nvPr/>
        </p:nvSpPr>
        <p:spPr>
          <a:xfrm>
            <a:off x="5297600" y="3825261"/>
            <a:ext cx="3587220" cy="115416"/>
          </a:xfrm>
          <a:prstGeom prst="rect">
            <a:avLst/>
          </a:prstGeom>
          <a:solidFill>
            <a:schemeClr val="bg1"/>
          </a:solid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685669">
              <a:spcAft>
                <a:spcPts val="750"/>
              </a:spcAft>
              <a:defRPr/>
            </a:pPr>
            <a:r>
              <a:rPr lang="en-US" sz="750" kern="0" dirty="0">
                <a:solidFill>
                  <a:schemeClr val="bg1">
                    <a:lumMod val="65000"/>
                  </a:schemeClr>
                </a:solidFill>
                <a:latin typeface="Segoe UI"/>
              </a:rPr>
              <a:t>Source: Keystone Strategy 2016</a:t>
            </a:r>
          </a:p>
        </p:txBody>
      </p:sp>
      <p:sp>
        <p:nvSpPr>
          <p:cNvPr id="15" name="Rectangle 14">
            <a:extLst>
              <a:ext uri="{FF2B5EF4-FFF2-40B4-BE49-F238E27FC236}">
                <a16:creationId xmlns:a16="http://schemas.microsoft.com/office/drawing/2014/main" id="{1AD2FB4B-E8E0-41D9-AC04-D15C4DCAA54A}"/>
              </a:ext>
            </a:extLst>
          </p:cNvPr>
          <p:cNvSpPr/>
          <p:nvPr/>
        </p:nvSpPr>
        <p:spPr>
          <a:xfrm>
            <a:off x="1874712" y="2203413"/>
            <a:ext cx="2331720" cy="279307"/>
          </a:xfrm>
          <a:prstGeom prst="rect">
            <a:avLst/>
          </a:prstGeom>
        </p:spPr>
        <p:txBody>
          <a:bodyPr wrap="square">
            <a:spAutoFit/>
          </a:bodyPr>
          <a:lstStyle/>
          <a:p>
            <a:pPr defTabSz="685669">
              <a:lnSpc>
                <a:spcPct val="90000"/>
              </a:lnSpc>
              <a:spcBef>
                <a:spcPts val="441"/>
              </a:spcBef>
              <a:defRPr/>
            </a:pPr>
            <a:r>
              <a:rPr lang="en-US" sz="1350" dirty="0">
                <a:latin typeface="Segoe UI"/>
              </a:rPr>
              <a:t>margem operacional</a:t>
            </a:r>
          </a:p>
        </p:txBody>
      </p:sp>
      <p:sp>
        <p:nvSpPr>
          <p:cNvPr id="16" name="Rectangle 15">
            <a:extLst>
              <a:ext uri="{FF2B5EF4-FFF2-40B4-BE49-F238E27FC236}">
                <a16:creationId xmlns:a16="http://schemas.microsoft.com/office/drawing/2014/main" id="{1AD2FB4B-E8E0-41D9-AC04-D15C4DCAA54A}"/>
              </a:ext>
            </a:extLst>
          </p:cNvPr>
          <p:cNvSpPr/>
          <p:nvPr/>
        </p:nvSpPr>
        <p:spPr>
          <a:xfrm>
            <a:off x="441197" y="2924725"/>
            <a:ext cx="1248809" cy="626133"/>
          </a:xfrm>
          <a:prstGeom prst="rect">
            <a:avLst/>
          </a:prstGeom>
        </p:spPr>
        <p:txBody>
          <a:bodyPr wrap="square">
            <a:spAutoFit/>
          </a:bodyPr>
          <a:lstStyle/>
          <a:p>
            <a:pPr algn="ctr" defTabSz="685669" fontAlgn="ctr">
              <a:lnSpc>
                <a:spcPct val="90000"/>
              </a:lnSpc>
              <a:spcBef>
                <a:spcPts val="441"/>
              </a:spcBef>
              <a:defRPr/>
            </a:pPr>
            <a:r>
              <a:rPr lang="en-US" sz="3000" b="1" dirty="0">
                <a:solidFill>
                  <a:srgbClr val="0178D7"/>
                </a:solidFill>
                <a:latin typeface="+mj-lt"/>
                <a:ea typeface="Segoe UI" charset="0"/>
                <a:cs typeface="Segoe UI" charset="0"/>
              </a:rPr>
              <a:t>$</a:t>
            </a:r>
            <a:r>
              <a:rPr lang="en-US" sz="3750" b="1" dirty="0">
                <a:solidFill>
                  <a:srgbClr val="0178D7"/>
                </a:solidFill>
                <a:latin typeface="+mj-lt"/>
                <a:ea typeface="Segoe UI" charset="0"/>
                <a:cs typeface="Segoe UI" charset="0"/>
              </a:rPr>
              <a:t>40k</a:t>
            </a:r>
            <a:endParaRPr lang="en-US" sz="2250" b="1" dirty="0">
              <a:solidFill>
                <a:srgbClr val="0178D7"/>
              </a:solidFill>
              <a:latin typeface="+mj-lt"/>
              <a:ea typeface="Segoe UI" charset="0"/>
              <a:cs typeface="Segoe UI" charset="0"/>
            </a:endParaRPr>
          </a:p>
        </p:txBody>
      </p:sp>
      <p:sp>
        <p:nvSpPr>
          <p:cNvPr id="17" name="Rectangle 16">
            <a:extLst>
              <a:ext uri="{FF2B5EF4-FFF2-40B4-BE49-F238E27FC236}">
                <a16:creationId xmlns:a16="http://schemas.microsoft.com/office/drawing/2014/main" id="{1AD2FB4B-E8E0-41D9-AC04-D15C4DCAA54A}"/>
              </a:ext>
            </a:extLst>
          </p:cNvPr>
          <p:cNvSpPr/>
          <p:nvPr/>
        </p:nvSpPr>
        <p:spPr>
          <a:xfrm>
            <a:off x="441197" y="3769527"/>
            <a:ext cx="1248809" cy="626133"/>
          </a:xfrm>
          <a:prstGeom prst="rect">
            <a:avLst/>
          </a:prstGeom>
        </p:spPr>
        <p:txBody>
          <a:bodyPr wrap="square">
            <a:spAutoFit/>
          </a:bodyPr>
          <a:lstStyle/>
          <a:p>
            <a:pPr algn="ctr" defTabSz="685669" fontAlgn="ctr">
              <a:lnSpc>
                <a:spcPct val="90000"/>
              </a:lnSpc>
              <a:spcBef>
                <a:spcPts val="441"/>
              </a:spcBef>
              <a:defRPr/>
            </a:pPr>
            <a:r>
              <a:rPr lang="en-US" sz="3750" b="1" dirty="0">
                <a:solidFill>
                  <a:srgbClr val="0178D7"/>
                </a:solidFill>
                <a:latin typeface="+mj-lt"/>
                <a:ea typeface="Segoe UI" charset="0"/>
                <a:cs typeface="Segoe UI" charset="0"/>
              </a:rPr>
              <a:t>50</a:t>
            </a:r>
            <a:r>
              <a:rPr lang="en-US" sz="2700" b="1" dirty="0">
                <a:solidFill>
                  <a:srgbClr val="0178D7"/>
                </a:solidFill>
                <a:latin typeface="+mj-lt"/>
                <a:ea typeface="Segoe UI" charset="0"/>
                <a:cs typeface="Segoe UI" charset="0"/>
              </a:rPr>
              <a:t>%</a:t>
            </a:r>
            <a:r>
              <a:rPr lang="en-US" sz="3000" b="1" dirty="0">
                <a:solidFill>
                  <a:srgbClr val="0178D7"/>
                </a:solidFill>
                <a:latin typeface="+mj-lt"/>
                <a:ea typeface="Segoe UI" charset="0"/>
                <a:cs typeface="Segoe UI" charset="0"/>
              </a:rPr>
              <a:t>+</a:t>
            </a:r>
          </a:p>
        </p:txBody>
      </p:sp>
      <p:cxnSp>
        <p:nvCxnSpPr>
          <p:cNvPr id="21" name="Straight Connector 20">
            <a:extLst>
              <a:ext uri="{FF2B5EF4-FFF2-40B4-BE49-F238E27FC236}">
                <a16:creationId xmlns:a16="http://schemas.microsoft.com/office/drawing/2014/main" id="{B44B4B57-4A81-4087-87E8-729B36F39D40}"/>
              </a:ext>
            </a:extLst>
          </p:cNvPr>
          <p:cNvCxnSpPr>
            <a:cxnSpLocks/>
          </p:cNvCxnSpPr>
          <p:nvPr/>
        </p:nvCxnSpPr>
        <p:spPr>
          <a:xfrm>
            <a:off x="4537363" y="1280326"/>
            <a:ext cx="0" cy="3092165"/>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4B5579-DA44-49CE-801D-19D6B2379E04}"/>
              </a:ext>
            </a:extLst>
          </p:cNvPr>
          <p:cNvSpPr txBox="1"/>
          <p:nvPr/>
        </p:nvSpPr>
        <p:spPr>
          <a:xfrm>
            <a:off x="457203" y="549385"/>
            <a:ext cx="4876400" cy="368049"/>
          </a:xfrm>
          <a:prstGeom prst="rect">
            <a:avLst/>
          </a:prstGeom>
          <a:noFill/>
        </p:spPr>
        <p:txBody>
          <a:bodyPr wrap="none" rtlCol="0">
            <a:spAutoFit/>
          </a:bodyPr>
          <a:lstStyle/>
          <a:p>
            <a:pPr>
              <a:lnSpc>
                <a:spcPct val="120000"/>
              </a:lnSpc>
            </a:pPr>
            <a:r>
              <a:rPr lang="pt-BR" sz="1600" dirty="0">
                <a:solidFill>
                  <a:schemeClr val="tx1">
                    <a:lumMod val="65000"/>
                    <a:lumOff val="35000"/>
                  </a:schemeClr>
                </a:solidFill>
                <a:latin typeface="Gotham HTF Light"/>
              </a:rPr>
              <a:t>BENEFÍCIOS DA MODERNIZAÇÃO </a:t>
            </a:r>
            <a:r>
              <a:rPr lang="pt-BR" sz="1600" dirty="0">
                <a:solidFill>
                  <a:srgbClr val="ED145B"/>
                </a:solidFill>
                <a:latin typeface="Gotham HTF" pitchFamily="50" charset="0"/>
              </a:rPr>
              <a:t>DO ACERVO DE DADOS</a:t>
            </a:r>
            <a:endParaRPr lang="pt-BR" sz="3600" dirty="0">
              <a:solidFill>
                <a:srgbClr val="ED145B"/>
              </a:solidFill>
              <a:latin typeface="Gotham HTF" pitchFamily="50" charset="0"/>
              <a:cs typeface="Gotham HTF Bold"/>
            </a:endParaRPr>
          </a:p>
        </p:txBody>
      </p:sp>
    </p:spTree>
    <p:extLst>
      <p:ext uri="{BB962C8B-B14F-4D97-AF65-F5344CB8AC3E}">
        <p14:creationId xmlns:p14="http://schemas.microsoft.com/office/powerpoint/2010/main" val="46135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outHorizontal)">
                                      <p:cBhvr>
                                        <p:cTn id="7" dur="500"/>
                                        <p:tgtEl>
                                          <p:spTgt spid="21"/>
                                        </p:tgtEl>
                                      </p:cBhvr>
                                    </p:animEffect>
                                  </p:childTnLst>
                                </p:cTn>
                              </p:par>
                              <p:par>
                                <p:cTn id="8" presetID="2" presetClass="entr" presetSubtype="8" decel="100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p:cNvSpPr txBox="1"/>
          <p:nvPr/>
        </p:nvSpPr>
        <p:spPr>
          <a:xfrm>
            <a:off x="8505868" y="4956132"/>
            <a:ext cx="512961" cy="83100"/>
          </a:xfrm>
          <a:prstGeom prst="rect">
            <a:avLst/>
          </a:prstGeom>
          <a:noFill/>
        </p:spPr>
        <p:txBody>
          <a:bodyPr wrap="none" lIns="0" tIns="0" rIns="0" bIns="0" rtlCol="0">
            <a:spAutoFit/>
          </a:bodyPr>
          <a:lstStyle/>
          <a:p>
            <a:pPr defTabSz="685669">
              <a:lnSpc>
                <a:spcPct val="90000"/>
              </a:lnSpc>
              <a:defRPr/>
            </a:pPr>
            <a:r>
              <a:rPr lang="en-US" sz="600" dirty="0">
                <a:solidFill>
                  <a:schemeClr val="tx1">
                    <a:lumMod val="50000"/>
                    <a:lumOff val="50000"/>
                  </a:schemeClr>
                </a:solidFill>
              </a:rPr>
              <a:t> Source: Gartner</a:t>
            </a:r>
          </a:p>
        </p:txBody>
      </p:sp>
      <p:sp>
        <p:nvSpPr>
          <p:cNvPr id="11" name="Rectangle 10"/>
          <p:cNvSpPr/>
          <p:nvPr/>
        </p:nvSpPr>
        <p:spPr>
          <a:xfrm>
            <a:off x="2294165" y="1182391"/>
            <a:ext cx="4555671" cy="496285"/>
          </a:xfrm>
          <a:prstGeom prst="rect">
            <a:avLst/>
          </a:prstGeom>
          <a:ln w="19050">
            <a:noFill/>
            <a:miter lim="800000"/>
          </a:ln>
        </p:spPr>
        <p:txBody>
          <a:bodyPr wrap="square" tIns="34285" anchor="t" anchorCtr="0">
            <a:spAutoFit/>
          </a:bodyPr>
          <a:lstStyle/>
          <a:p>
            <a:pPr algn="ctr" defTabSz="685669">
              <a:defRPr/>
            </a:pPr>
            <a:r>
              <a:rPr lang="pt-BR" sz="1350" dirty="0">
                <a:latin typeface="+mj-lt"/>
                <a:cs typeface="Segoe UI Light" panose="020B0502040204020203" pitchFamily="34" charset="0"/>
              </a:rPr>
              <a:t>Previsão de receita para 2019</a:t>
            </a:r>
          </a:p>
          <a:p>
            <a:pPr algn="ctr" defTabSz="685669">
              <a:defRPr/>
            </a:pPr>
            <a:r>
              <a:rPr lang="en-US" sz="1350" dirty="0">
                <a:latin typeface="+mj-lt"/>
                <a:cs typeface="Segoe UI Light" panose="020B0502040204020203" pitchFamily="34" charset="0"/>
              </a:rPr>
              <a:t>IaaS, PaaS and SaaS  </a:t>
            </a:r>
            <a:endParaRPr lang="en-US" sz="2100" b="1" dirty="0">
              <a:latin typeface="+mj-lt"/>
              <a:cs typeface="Segoe UI" panose="020B0502040204020203" pitchFamily="34" charset="0"/>
            </a:endParaRPr>
          </a:p>
        </p:txBody>
      </p:sp>
      <p:sp>
        <p:nvSpPr>
          <p:cNvPr id="32" name="Rectangle 31"/>
          <p:cNvSpPr/>
          <p:nvPr/>
        </p:nvSpPr>
        <p:spPr>
          <a:xfrm flipH="1">
            <a:off x="6604867" y="3390231"/>
            <a:ext cx="1299508" cy="704034"/>
          </a:xfrm>
          <a:prstGeom prst="rect">
            <a:avLst/>
          </a:prstGeom>
        </p:spPr>
        <p:txBody>
          <a:bodyPr wrap="square" tIns="34285" anchor="t" anchorCtr="0">
            <a:spAutoFit/>
          </a:bodyPr>
          <a:lstStyle/>
          <a:p>
            <a:pPr defTabSz="685669">
              <a:defRPr/>
            </a:pPr>
            <a:r>
              <a:rPr lang="en-US" sz="1350" dirty="0">
                <a:latin typeface="+mj-lt"/>
                <a:cs typeface="Segoe UI Light" panose="020B0502040204020203" pitchFamily="34" charset="0"/>
              </a:rPr>
              <a:t>PaaS</a:t>
            </a:r>
          </a:p>
          <a:p>
            <a:pPr defTabSz="685669">
              <a:defRPr/>
            </a:pPr>
            <a:r>
              <a:rPr lang="en-US" sz="1050" dirty="0">
                <a:cs typeface="Segoe UI Light" panose="020B0502040204020203" pitchFamily="34" charset="0"/>
              </a:rPr>
              <a:t>23.7% crescimento projetado em 2019</a:t>
            </a:r>
          </a:p>
          <a:p>
            <a:pPr defTabSz="685669">
              <a:defRPr/>
            </a:pPr>
            <a:endParaRPr lang="en-US" sz="900" baseline="30000" dirty="0">
              <a:solidFill>
                <a:srgbClr val="353535"/>
              </a:solidFill>
            </a:endParaRPr>
          </a:p>
        </p:txBody>
      </p:sp>
      <p:sp>
        <p:nvSpPr>
          <p:cNvPr id="33" name="Rectangle 32"/>
          <p:cNvSpPr/>
          <p:nvPr/>
        </p:nvSpPr>
        <p:spPr>
          <a:xfrm flipH="1">
            <a:off x="1376736" y="3805727"/>
            <a:ext cx="1412769" cy="611701"/>
          </a:xfrm>
          <a:prstGeom prst="rect">
            <a:avLst/>
          </a:prstGeom>
          <a:ln w="19050">
            <a:noFill/>
            <a:miter lim="800000"/>
          </a:ln>
        </p:spPr>
        <p:txBody>
          <a:bodyPr wrap="square" tIns="34285" anchor="t" anchorCtr="0">
            <a:spAutoFit/>
          </a:bodyPr>
          <a:lstStyle/>
          <a:p>
            <a:pPr algn="r" defTabSz="685669">
              <a:defRPr/>
            </a:pPr>
            <a:r>
              <a:rPr lang="en-US" sz="1350" dirty="0">
                <a:latin typeface="+mj-lt"/>
                <a:cs typeface="Segoe UI Light" panose="020B0502040204020203" pitchFamily="34" charset="0"/>
              </a:rPr>
              <a:t>SaaS</a:t>
            </a:r>
          </a:p>
          <a:p>
            <a:pPr algn="r" defTabSz="685669">
              <a:defRPr/>
            </a:pPr>
            <a:r>
              <a:rPr lang="en-US" sz="1050" dirty="0">
                <a:solidFill>
                  <a:srgbClr val="353535"/>
                </a:solidFill>
                <a:cs typeface="Segoe UI"/>
              </a:rPr>
              <a:t>17.8 crescimento projetado em 2019</a:t>
            </a:r>
            <a:endParaRPr lang="en-US" sz="1050" dirty="0"/>
          </a:p>
        </p:txBody>
      </p:sp>
      <p:sp>
        <p:nvSpPr>
          <p:cNvPr id="34" name="Rectangle 33"/>
          <p:cNvSpPr/>
          <p:nvPr/>
        </p:nvSpPr>
        <p:spPr>
          <a:xfrm flipH="1">
            <a:off x="6604867" y="1916663"/>
            <a:ext cx="1398701" cy="611701"/>
          </a:xfrm>
          <a:prstGeom prst="rect">
            <a:avLst/>
          </a:prstGeom>
          <a:ln w="19050">
            <a:noFill/>
            <a:miter lim="800000"/>
          </a:ln>
        </p:spPr>
        <p:txBody>
          <a:bodyPr wrap="square" tIns="34285" anchor="t" anchorCtr="0">
            <a:spAutoFit/>
          </a:bodyPr>
          <a:lstStyle/>
          <a:p>
            <a:pPr defTabSz="685669">
              <a:defRPr/>
            </a:pPr>
            <a:r>
              <a:rPr lang="en-US" sz="1350" dirty="0">
                <a:latin typeface="+mj-lt"/>
                <a:cs typeface="Segoe UI Light" panose="020B0502040204020203" pitchFamily="34" charset="0"/>
              </a:rPr>
              <a:t>IaaS</a:t>
            </a:r>
          </a:p>
          <a:p>
            <a:pPr defTabSz="685669">
              <a:defRPr/>
            </a:pPr>
            <a:r>
              <a:rPr lang="en-US" sz="1050" dirty="0">
                <a:solidFill>
                  <a:prstClr val="black"/>
                </a:solidFill>
                <a:cs typeface="Segoe UI Light" panose="020B0502040204020203" pitchFamily="34" charset="0"/>
              </a:rPr>
              <a:t>27.6% crescimento projetado em 2019</a:t>
            </a:r>
            <a:endParaRPr lang="en-US" sz="1050" baseline="30000" dirty="0">
              <a:solidFill>
                <a:prstClr val="black"/>
              </a:solidFill>
              <a:cs typeface="Segoe UI Light" panose="020B0502040204020203" pitchFamily="34" charset="0"/>
            </a:endParaRPr>
          </a:p>
        </p:txBody>
      </p:sp>
      <p:graphicFrame>
        <p:nvGraphicFramePr>
          <p:cNvPr id="6" name="Chart 5">
            <a:extLst>
              <a:ext uri="{FF2B5EF4-FFF2-40B4-BE49-F238E27FC236}">
                <a16:creationId xmlns:a16="http://schemas.microsoft.com/office/drawing/2014/main" id="{626150F0-C756-4F78-B49E-26B66A40B841}"/>
              </a:ext>
            </a:extLst>
          </p:cNvPr>
          <p:cNvGraphicFramePr/>
          <p:nvPr/>
        </p:nvGraphicFramePr>
        <p:xfrm>
          <a:off x="2949210" y="1643413"/>
          <a:ext cx="3245580" cy="3011600"/>
        </p:xfrm>
        <a:graphic>
          <a:graphicData uri="http://schemas.openxmlformats.org/drawingml/2006/chart">
            <c:chart xmlns:c="http://schemas.openxmlformats.org/drawingml/2006/chart" xmlns:r="http://schemas.openxmlformats.org/officeDocument/2006/relationships" r:id="rId3"/>
          </a:graphicData>
        </a:graphic>
      </p:graphicFrame>
      <p:sp>
        <p:nvSpPr>
          <p:cNvPr id="2" name="Arc 1">
            <a:extLst>
              <a:ext uri="{FF2B5EF4-FFF2-40B4-BE49-F238E27FC236}">
                <a16:creationId xmlns:a16="http://schemas.microsoft.com/office/drawing/2014/main" id="{F2F7821B-42D9-4D3B-AEF2-097239909B7F}"/>
              </a:ext>
            </a:extLst>
          </p:cNvPr>
          <p:cNvSpPr/>
          <p:nvPr/>
        </p:nvSpPr>
        <p:spPr>
          <a:xfrm>
            <a:off x="3163118" y="1739467"/>
            <a:ext cx="2817764" cy="2817764"/>
          </a:xfrm>
          <a:prstGeom prst="arc">
            <a:avLst>
              <a:gd name="adj1" fmla="val 15848156"/>
              <a:gd name="adj2" fmla="val 35073"/>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10" name="Arc 9">
            <a:extLst>
              <a:ext uri="{FF2B5EF4-FFF2-40B4-BE49-F238E27FC236}">
                <a16:creationId xmlns:a16="http://schemas.microsoft.com/office/drawing/2014/main" id="{1473DB58-285E-4BE7-B2C4-C0CEF4A87BA1}"/>
              </a:ext>
            </a:extLst>
          </p:cNvPr>
          <p:cNvSpPr/>
          <p:nvPr/>
        </p:nvSpPr>
        <p:spPr>
          <a:xfrm>
            <a:off x="3163118" y="1739467"/>
            <a:ext cx="2817764" cy="2817764"/>
          </a:xfrm>
          <a:prstGeom prst="arc">
            <a:avLst>
              <a:gd name="adj1" fmla="val 209966"/>
              <a:gd name="adj2" fmla="val 2833948"/>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12" name="Arc 11">
            <a:extLst>
              <a:ext uri="{FF2B5EF4-FFF2-40B4-BE49-F238E27FC236}">
                <a16:creationId xmlns:a16="http://schemas.microsoft.com/office/drawing/2014/main" id="{E9D63071-D0B9-46C4-BB82-D98CEA489E66}"/>
              </a:ext>
            </a:extLst>
          </p:cNvPr>
          <p:cNvSpPr/>
          <p:nvPr/>
        </p:nvSpPr>
        <p:spPr>
          <a:xfrm>
            <a:off x="3163118" y="1739467"/>
            <a:ext cx="2817764" cy="2817764"/>
          </a:xfrm>
          <a:prstGeom prst="arc">
            <a:avLst>
              <a:gd name="adj1" fmla="val 3057663"/>
              <a:gd name="adj2" fmla="val 1571363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5" name="Straight Connector 4">
            <a:extLst>
              <a:ext uri="{FF2B5EF4-FFF2-40B4-BE49-F238E27FC236}">
                <a16:creationId xmlns:a16="http://schemas.microsoft.com/office/drawing/2014/main" id="{7F7460E3-D1FD-4187-8720-FC8A19831920}"/>
              </a:ext>
            </a:extLst>
          </p:cNvPr>
          <p:cNvCxnSpPr>
            <a:cxnSpLocks/>
          </p:cNvCxnSpPr>
          <p:nvPr/>
        </p:nvCxnSpPr>
        <p:spPr>
          <a:xfrm>
            <a:off x="2789506" y="3940288"/>
            <a:ext cx="617723"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B66BD5-0F41-41E6-B353-2AEF1162277C}"/>
              </a:ext>
            </a:extLst>
          </p:cNvPr>
          <p:cNvCxnSpPr>
            <a:cxnSpLocks/>
          </p:cNvCxnSpPr>
          <p:nvPr/>
        </p:nvCxnSpPr>
        <p:spPr>
          <a:xfrm>
            <a:off x="5932715" y="3534795"/>
            <a:ext cx="672153"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8B9E0A8-956E-4B0E-B0D6-A161372D38E2}"/>
              </a:ext>
            </a:extLst>
          </p:cNvPr>
          <p:cNvCxnSpPr>
            <a:cxnSpLocks/>
          </p:cNvCxnSpPr>
          <p:nvPr/>
        </p:nvCxnSpPr>
        <p:spPr>
          <a:xfrm>
            <a:off x="5483679" y="2070666"/>
            <a:ext cx="1140239"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8023E9F-18E7-4878-AE3F-3F3055B0F607}"/>
              </a:ext>
            </a:extLst>
          </p:cNvPr>
          <p:cNvSpPr txBox="1"/>
          <p:nvPr/>
        </p:nvSpPr>
        <p:spPr>
          <a:xfrm>
            <a:off x="441198" y="1657871"/>
            <a:ext cx="2294104" cy="1107996"/>
          </a:xfrm>
          <a:prstGeom prst="rect">
            <a:avLst/>
          </a:prstGeom>
          <a:noFill/>
        </p:spPr>
        <p:txBody>
          <a:bodyPr wrap="square" lIns="0" tIns="0" rIns="0" bIns="0" rtlCol="0">
            <a:spAutoFit/>
          </a:bodyPr>
          <a:lstStyle/>
          <a:p>
            <a:pPr algn="l"/>
            <a:r>
              <a:rPr lang="en-US" sz="1200" dirty="0">
                <a:solidFill>
                  <a:schemeClr val="accent1"/>
                </a:solidFill>
                <a:latin typeface="+mj-lt"/>
              </a:rPr>
              <a:t>17.3% </a:t>
            </a:r>
            <a:r>
              <a:rPr lang="pt-BR" sz="1200" dirty="0">
                <a:solidFill>
                  <a:schemeClr val="accent1"/>
                </a:solidFill>
                <a:latin typeface="+mj-lt"/>
              </a:rPr>
              <a:t>% de previsão de crescimento da receita</a:t>
            </a:r>
            <a:r>
              <a:rPr lang="pt-BR" sz="1200" dirty="0">
                <a:latin typeface="+mj-lt"/>
              </a:rPr>
              <a:t> para o mercado mundial de nuvem pública</a:t>
            </a:r>
          </a:p>
          <a:p>
            <a:pPr algn="l"/>
            <a:endParaRPr lang="en-US" sz="1200" dirty="0"/>
          </a:p>
          <a:p>
            <a:pPr algn="l"/>
            <a:r>
              <a:rPr lang="en-US" sz="1200" dirty="0">
                <a:solidFill>
                  <a:schemeClr val="accent1"/>
                </a:solidFill>
                <a:latin typeface="+mj-lt"/>
              </a:rPr>
              <a:t>IaaS &amp; PaaS </a:t>
            </a:r>
            <a:r>
              <a:rPr lang="pt-BR" sz="1200" dirty="0">
                <a:solidFill>
                  <a:schemeClr val="accent1"/>
                </a:solidFill>
                <a:latin typeface="+mj-lt"/>
              </a:rPr>
              <a:t>segmentos de mercado de </a:t>
            </a:r>
            <a:r>
              <a:rPr lang="pt-BR" sz="1200" dirty="0">
                <a:latin typeface="+mj-lt"/>
              </a:rPr>
              <a:t>crescimento mais rápido</a:t>
            </a:r>
            <a:endParaRPr lang="en-US" sz="1200" dirty="0"/>
          </a:p>
        </p:txBody>
      </p:sp>
      <p:sp>
        <p:nvSpPr>
          <p:cNvPr id="18" name="TextBox 17">
            <a:extLst>
              <a:ext uri="{FF2B5EF4-FFF2-40B4-BE49-F238E27FC236}">
                <a16:creationId xmlns:a16="http://schemas.microsoft.com/office/drawing/2014/main" id="{986F3F94-1A77-41A6-97B4-DF0CE94D5462}"/>
              </a:ext>
            </a:extLst>
          </p:cNvPr>
          <p:cNvSpPr txBox="1"/>
          <p:nvPr/>
        </p:nvSpPr>
        <p:spPr>
          <a:xfrm>
            <a:off x="457203" y="549385"/>
            <a:ext cx="4394152" cy="368049"/>
          </a:xfrm>
          <a:prstGeom prst="rect">
            <a:avLst/>
          </a:prstGeom>
          <a:noFill/>
        </p:spPr>
        <p:txBody>
          <a:bodyPr wrap="none" rtlCol="0">
            <a:spAutoFit/>
          </a:bodyPr>
          <a:lstStyle/>
          <a:p>
            <a:pPr>
              <a:lnSpc>
                <a:spcPct val="120000"/>
              </a:lnSpc>
            </a:pPr>
            <a:r>
              <a:rPr lang="pt-BR" sz="1600" dirty="0">
                <a:solidFill>
                  <a:schemeClr val="tx1">
                    <a:lumMod val="65000"/>
                    <a:lumOff val="35000"/>
                  </a:schemeClr>
                </a:solidFill>
                <a:latin typeface="Gotham HTF Light"/>
              </a:rPr>
              <a:t>CRESCIMENTO DO MERCADO </a:t>
            </a:r>
            <a:r>
              <a:rPr lang="pt-BR" sz="1600" dirty="0">
                <a:solidFill>
                  <a:srgbClr val="ED145B"/>
                </a:solidFill>
                <a:latin typeface="Gotham HTF" pitchFamily="50" charset="0"/>
              </a:rPr>
              <a:t>DE NUVEM EM 2019</a:t>
            </a:r>
            <a:endParaRPr lang="pt-BR" sz="3600" dirty="0">
              <a:solidFill>
                <a:srgbClr val="ED145B"/>
              </a:solidFill>
              <a:latin typeface="Gotham HTF" pitchFamily="50" charset="0"/>
              <a:cs typeface="Gotham HTF Bold"/>
            </a:endParaRPr>
          </a:p>
        </p:txBody>
      </p:sp>
    </p:spTree>
    <p:extLst>
      <p:ext uri="{BB962C8B-B14F-4D97-AF65-F5344CB8AC3E}">
        <p14:creationId xmlns:p14="http://schemas.microsoft.com/office/powerpoint/2010/main" val="350088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5F0630-F88A-43BE-894D-0E613070A04D}"/>
              </a:ext>
            </a:extLst>
          </p:cNvPr>
          <p:cNvSpPr>
            <a:spLocks noGrp="1"/>
          </p:cNvSpPr>
          <p:nvPr>
            <p:ph type="body" sz="quarter" idx="10"/>
          </p:nvPr>
        </p:nvSpPr>
        <p:spPr>
          <a:xfrm>
            <a:off x="439793" y="1090803"/>
            <a:ext cx="4738382" cy="305970"/>
          </a:xfrm>
        </p:spPr>
        <p:txBody>
          <a:bodyPr/>
          <a:lstStyle/>
          <a:p>
            <a:r>
              <a:rPr lang="pt-BR" b="1" dirty="0"/>
              <a:t>Benefício híbrido do Azure,</a:t>
            </a:r>
            <a:r>
              <a:rPr lang="pt-BR" dirty="0"/>
              <a:t> um benefício somente do Azure para clientes com SA ativo ou assinaturas em núcleos do SQL Server</a:t>
            </a:r>
            <a:endParaRPr lang="en-US" dirty="0"/>
          </a:p>
        </p:txBody>
      </p:sp>
      <p:sp>
        <p:nvSpPr>
          <p:cNvPr id="31" name="Rectangle 30">
            <a:extLst>
              <a:ext uri="{FF2B5EF4-FFF2-40B4-BE49-F238E27FC236}">
                <a16:creationId xmlns:a16="http://schemas.microsoft.com/office/drawing/2014/main" id="{CF291C1C-DFAB-459D-A7AE-C50E33E7C1AA}"/>
              </a:ext>
            </a:extLst>
          </p:cNvPr>
          <p:cNvSpPr/>
          <p:nvPr/>
        </p:nvSpPr>
        <p:spPr>
          <a:xfrm>
            <a:off x="977985" y="1720382"/>
            <a:ext cx="3135412" cy="369332"/>
          </a:xfrm>
          <a:prstGeom prst="rect">
            <a:avLst/>
          </a:prstGeom>
        </p:spPr>
        <p:txBody>
          <a:bodyPr lIns="0" tIns="0" rIns="0" bIns="0" anchor="ctr">
            <a:spAutoFit/>
          </a:bodyPr>
          <a:lstStyle/>
          <a:p>
            <a:pPr defTabSz="672266">
              <a:defRPr/>
            </a:pPr>
            <a:r>
              <a:rPr lang="pt-BR" sz="1200" dirty="0">
                <a:solidFill>
                  <a:srgbClr val="000000"/>
                </a:solidFill>
                <a:latin typeface="Segoe UI"/>
              </a:rPr>
              <a:t>Reduza significativamente os custos de migração para a nuvem</a:t>
            </a:r>
            <a:endParaRPr lang="en-US" sz="1200" dirty="0">
              <a:solidFill>
                <a:srgbClr val="000000"/>
              </a:solidFill>
              <a:latin typeface="Segoe UI"/>
            </a:endParaRPr>
          </a:p>
        </p:txBody>
      </p:sp>
      <p:sp>
        <p:nvSpPr>
          <p:cNvPr id="33" name="Rectangle 32">
            <a:extLst>
              <a:ext uri="{FF2B5EF4-FFF2-40B4-BE49-F238E27FC236}">
                <a16:creationId xmlns:a16="http://schemas.microsoft.com/office/drawing/2014/main" id="{E72C4B35-B18D-40DF-8D16-F75571897A97}"/>
              </a:ext>
            </a:extLst>
          </p:cNvPr>
          <p:cNvSpPr/>
          <p:nvPr/>
        </p:nvSpPr>
        <p:spPr>
          <a:xfrm>
            <a:off x="977985" y="2288405"/>
            <a:ext cx="3135411" cy="553998"/>
          </a:xfrm>
          <a:prstGeom prst="rect">
            <a:avLst/>
          </a:prstGeom>
        </p:spPr>
        <p:txBody>
          <a:bodyPr lIns="0" tIns="0" rIns="0" bIns="0" anchor="ctr">
            <a:spAutoFit/>
          </a:bodyPr>
          <a:lstStyle/>
          <a:p>
            <a:pPr defTabSz="672266">
              <a:defRPr/>
            </a:pPr>
            <a:r>
              <a:rPr lang="pt-BR" sz="1200" dirty="0">
                <a:solidFill>
                  <a:srgbClr val="000000"/>
                </a:solidFill>
                <a:latin typeface="Segoe UI"/>
              </a:rPr>
              <a:t>Pague apenas a "taxa básica" no Azure no SQL Server na VM do Azure (IaaS), Banco de dados SQL do Azure (Paas) e ADF v2 SSIS</a:t>
            </a:r>
            <a:endParaRPr lang="en-US" sz="1200" dirty="0">
              <a:solidFill>
                <a:srgbClr val="000000"/>
              </a:solidFill>
              <a:latin typeface="Segoe UI"/>
            </a:endParaRPr>
          </a:p>
        </p:txBody>
      </p:sp>
      <p:sp>
        <p:nvSpPr>
          <p:cNvPr id="35" name="Rectangle 34">
            <a:extLst>
              <a:ext uri="{FF2B5EF4-FFF2-40B4-BE49-F238E27FC236}">
                <a16:creationId xmlns:a16="http://schemas.microsoft.com/office/drawing/2014/main" id="{904F7343-929A-4E36-BEED-D76F2C4B8AC6}"/>
              </a:ext>
            </a:extLst>
          </p:cNvPr>
          <p:cNvSpPr/>
          <p:nvPr/>
        </p:nvSpPr>
        <p:spPr>
          <a:xfrm>
            <a:off x="977985" y="3051836"/>
            <a:ext cx="3891966" cy="184666"/>
          </a:xfrm>
          <a:prstGeom prst="rect">
            <a:avLst/>
          </a:prstGeom>
        </p:spPr>
        <p:txBody>
          <a:bodyPr wrap="square" lIns="0" tIns="0" rIns="0" bIns="0" anchor="ctr">
            <a:spAutoFit/>
          </a:bodyPr>
          <a:lstStyle/>
          <a:p>
            <a:pPr defTabSz="672266">
              <a:defRPr/>
            </a:pPr>
            <a:r>
              <a:rPr lang="pt-BR" sz="1200" dirty="0">
                <a:solidFill>
                  <a:srgbClr val="000000"/>
                </a:solidFill>
                <a:latin typeface="Segoe UI"/>
              </a:rPr>
              <a:t>Disponível apenas para licenças principais do SQL Server</a:t>
            </a:r>
            <a:endParaRPr lang="en-US" sz="1200" dirty="0">
              <a:solidFill>
                <a:srgbClr val="000000"/>
              </a:solidFill>
              <a:latin typeface="Segoe UI"/>
            </a:endParaRPr>
          </a:p>
        </p:txBody>
      </p:sp>
      <p:sp>
        <p:nvSpPr>
          <p:cNvPr id="37" name="Rectangle 36">
            <a:extLst>
              <a:ext uri="{FF2B5EF4-FFF2-40B4-BE49-F238E27FC236}">
                <a16:creationId xmlns:a16="http://schemas.microsoft.com/office/drawing/2014/main" id="{7A6F4A55-937E-4B18-A654-3CAE493D091D}"/>
              </a:ext>
            </a:extLst>
          </p:cNvPr>
          <p:cNvSpPr/>
          <p:nvPr/>
        </p:nvSpPr>
        <p:spPr>
          <a:xfrm>
            <a:off x="977985" y="3424448"/>
            <a:ext cx="3135411" cy="369332"/>
          </a:xfrm>
          <a:prstGeom prst="rect">
            <a:avLst/>
          </a:prstGeom>
        </p:spPr>
        <p:txBody>
          <a:bodyPr lIns="0" tIns="0" rIns="0" bIns="0" anchor="ctr">
            <a:spAutoFit/>
          </a:bodyPr>
          <a:lstStyle/>
          <a:p>
            <a:pPr defTabSz="672266">
              <a:defRPr/>
            </a:pPr>
            <a:r>
              <a:rPr lang="pt-BR" sz="1200" dirty="0">
                <a:solidFill>
                  <a:srgbClr val="000000"/>
                </a:solidFill>
                <a:latin typeface="Segoe UI"/>
              </a:rPr>
              <a:t>Os clientes podem usar núcleos locais ou vCores na nuvem</a:t>
            </a:r>
            <a:endParaRPr lang="en-US" sz="1200" dirty="0">
              <a:solidFill>
                <a:srgbClr val="000000"/>
              </a:solidFill>
              <a:latin typeface="Segoe UI"/>
            </a:endParaRPr>
          </a:p>
        </p:txBody>
      </p:sp>
      <p:sp>
        <p:nvSpPr>
          <p:cNvPr id="39" name="Rectangle 38">
            <a:extLst>
              <a:ext uri="{FF2B5EF4-FFF2-40B4-BE49-F238E27FC236}">
                <a16:creationId xmlns:a16="http://schemas.microsoft.com/office/drawing/2014/main" id="{4E90E364-FD07-4CFF-AD93-7B9118FABD1D}"/>
              </a:ext>
            </a:extLst>
          </p:cNvPr>
          <p:cNvSpPr/>
          <p:nvPr/>
        </p:nvSpPr>
        <p:spPr>
          <a:xfrm>
            <a:off x="977985" y="3992472"/>
            <a:ext cx="3135411" cy="553998"/>
          </a:xfrm>
          <a:prstGeom prst="rect">
            <a:avLst/>
          </a:prstGeom>
        </p:spPr>
        <p:txBody>
          <a:bodyPr lIns="0" tIns="0" rIns="0" bIns="0" anchor="ctr">
            <a:spAutoFit/>
          </a:bodyPr>
          <a:lstStyle/>
          <a:p>
            <a:pPr defTabSz="672266">
              <a:defRPr/>
            </a:pPr>
            <a:r>
              <a:rPr lang="pt-BR" sz="1200" dirty="0">
                <a:solidFill>
                  <a:srgbClr val="000000"/>
                </a:solidFill>
                <a:latin typeface="Segoe UI"/>
              </a:rPr>
              <a:t>Os núcleos podem ser usados ​​no local e no Azure simultaneamente por até 180 dias, para permitir a migração</a:t>
            </a:r>
            <a:endParaRPr lang="en-US" sz="1200" dirty="0">
              <a:solidFill>
                <a:srgbClr val="000000"/>
              </a:solidFill>
              <a:latin typeface="Segoe UI"/>
            </a:endParaRPr>
          </a:p>
        </p:txBody>
      </p:sp>
      <p:pic>
        <p:nvPicPr>
          <p:cNvPr id="7" name="Graphic 6" descr="Gears">
            <a:extLst>
              <a:ext uri="{FF2B5EF4-FFF2-40B4-BE49-F238E27FC236}">
                <a16:creationId xmlns:a16="http://schemas.microsoft.com/office/drawing/2014/main" id="{E5ADE105-B851-4526-A292-E2AD1024E3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575" y="3417664"/>
            <a:ext cx="390821" cy="390821"/>
          </a:xfrm>
          <a:prstGeom prst="rect">
            <a:avLst/>
          </a:prstGeom>
        </p:spPr>
      </p:pic>
      <p:grpSp>
        <p:nvGrpSpPr>
          <p:cNvPr id="8" name="Group 7">
            <a:extLst>
              <a:ext uri="{FF2B5EF4-FFF2-40B4-BE49-F238E27FC236}">
                <a16:creationId xmlns:a16="http://schemas.microsoft.com/office/drawing/2014/main" id="{25F6FC1B-3734-421C-960E-E8547E793945}"/>
              </a:ext>
            </a:extLst>
          </p:cNvPr>
          <p:cNvGrpSpPr/>
          <p:nvPr/>
        </p:nvGrpSpPr>
        <p:grpSpPr>
          <a:xfrm>
            <a:off x="461601" y="4132095"/>
            <a:ext cx="292769" cy="274752"/>
            <a:chOff x="6712610" y="1457813"/>
            <a:chExt cx="1464740" cy="1374600"/>
          </a:xfrm>
        </p:grpSpPr>
        <p:sp>
          <p:nvSpPr>
            <p:cNvPr id="34" name="Freeform: Shape 33">
              <a:extLst>
                <a:ext uri="{FF2B5EF4-FFF2-40B4-BE49-F238E27FC236}">
                  <a16:creationId xmlns:a16="http://schemas.microsoft.com/office/drawing/2014/main" id="{262FEFE4-E6E8-4BCA-AE0F-DA5378E025CF}"/>
                </a:ext>
              </a:extLst>
            </p:cNvPr>
            <p:cNvSpPr/>
            <p:nvPr/>
          </p:nvSpPr>
          <p:spPr>
            <a:xfrm>
              <a:off x="6712610" y="1457813"/>
              <a:ext cx="1464740" cy="1374600"/>
            </a:xfrm>
            <a:custGeom>
              <a:avLst/>
              <a:gdLst>
                <a:gd name="connsiteX0" fmla="*/ 84192 w 436793"/>
                <a:gd name="connsiteY0" fmla="*/ 326109 h 409913"/>
                <a:gd name="connsiteX1" fmla="*/ 111072 w 436793"/>
                <a:gd name="connsiteY1" fmla="*/ 326109 h 409913"/>
                <a:gd name="connsiteX2" fmla="*/ 111072 w 436793"/>
                <a:gd name="connsiteY2" fmla="*/ 352988 h 409913"/>
                <a:gd name="connsiteX3" fmla="*/ 84192 w 436793"/>
                <a:gd name="connsiteY3" fmla="*/ 352988 h 409913"/>
                <a:gd name="connsiteX4" fmla="*/ 84192 w 436793"/>
                <a:gd name="connsiteY4" fmla="*/ 326109 h 409913"/>
                <a:gd name="connsiteX5" fmla="*/ 164831 w 436793"/>
                <a:gd name="connsiteY5" fmla="*/ 326109 h 409913"/>
                <a:gd name="connsiteX6" fmla="*/ 191711 w 436793"/>
                <a:gd name="connsiteY6" fmla="*/ 326109 h 409913"/>
                <a:gd name="connsiteX7" fmla="*/ 191711 w 436793"/>
                <a:gd name="connsiteY7" fmla="*/ 352988 h 409913"/>
                <a:gd name="connsiteX8" fmla="*/ 164831 w 436793"/>
                <a:gd name="connsiteY8" fmla="*/ 352988 h 409913"/>
                <a:gd name="connsiteX9" fmla="*/ 164831 w 436793"/>
                <a:gd name="connsiteY9" fmla="*/ 326109 h 409913"/>
                <a:gd name="connsiteX10" fmla="*/ 245470 w 436793"/>
                <a:gd name="connsiteY10" fmla="*/ 326109 h 409913"/>
                <a:gd name="connsiteX11" fmla="*/ 272349 w 436793"/>
                <a:gd name="connsiteY11" fmla="*/ 326109 h 409913"/>
                <a:gd name="connsiteX12" fmla="*/ 272349 w 436793"/>
                <a:gd name="connsiteY12" fmla="*/ 352988 h 409913"/>
                <a:gd name="connsiteX13" fmla="*/ 245470 w 436793"/>
                <a:gd name="connsiteY13" fmla="*/ 352988 h 409913"/>
                <a:gd name="connsiteX14" fmla="*/ 245470 w 436793"/>
                <a:gd name="connsiteY14" fmla="*/ 326109 h 409913"/>
                <a:gd name="connsiteX15" fmla="*/ 84192 w 436793"/>
                <a:gd name="connsiteY15" fmla="*/ 272349 h 409913"/>
                <a:gd name="connsiteX16" fmla="*/ 111072 w 436793"/>
                <a:gd name="connsiteY16" fmla="*/ 272349 h 409913"/>
                <a:gd name="connsiteX17" fmla="*/ 111072 w 436793"/>
                <a:gd name="connsiteY17" fmla="*/ 299229 h 409913"/>
                <a:gd name="connsiteX18" fmla="*/ 84192 w 436793"/>
                <a:gd name="connsiteY18" fmla="*/ 299229 h 409913"/>
                <a:gd name="connsiteX19" fmla="*/ 84192 w 436793"/>
                <a:gd name="connsiteY19" fmla="*/ 272349 h 409913"/>
                <a:gd name="connsiteX20" fmla="*/ 164831 w 436793"/>
                <a:gd name="connsiteY20" fmla="*/ 272349 h 409913"/>
                <a:gd name="connsiteX21" fmla="*/ 191711 w 436793"/>
                <a:gd name="connsiteY21" fmla="*/ 272349 h 409913"/>
                <a:gd name="connsiteX22" fmla="*/ 191711 w 436793"/>
                <a:gd name="connsiteY22" fmla="*/ 299229 h 409913"/>
                <a:gd name="connsiteX23" fmla="*/ 164831 w 436793"/>
                <a:gd name="connsiteY23" fmla="*/ 299229 h 409913"/>
                <a:gd name="connsiteX24" fmla="*/ 164831 w 436793"/>
                <a:gd name="connsiteY24" fmla="*/ 272349 h 409913"/>
                <a:gd name="connsiteX25" fmla="*/ 245470 w 436793"/>
                <a:gd name="connsiteY25" fmla="*/ 272349 h 409913"/>
                <a:gd name="connsiteX26" fmla="*/ 272349 w 436793"/>
                <a:gd name="connsiteY26" fmla="*/ 272349 h 409913"/>
                <a:gd name="connsiteX27" fmla="*/ 272349 w 436793"/>
                <a:gd name="connsiteY27" fmla="*/ 299229 h 409913"/>
                <a:gd name="connsiteX28" fmla="*/ 245470 w 436793"/>
                <a:gd name="connsiteY28" fmla="*/ 299229 h 409913"/>
                <a:gd name="connsiteX29" fmla="*/ 245470 w 436793"/>
                <a:gd name="connsiteY29" fmla="*/ 272349 h 409913"/>
                <a:gd name="connsiteX30" fmla="*/ 326109 w 436793"/>
                <a:gd name="connsiteY30" fmla="*/ 272349 h 409913"/>
                <a:gd name="connsiteX31" fmla="*/ 352988 w 436793"/>
                <a:gd name="connsiteY31" fmla="*/ 272349 h 409913"/>
                <a:gd name="connsiteX32" fmla="*/ 352988 w 436793"/>
                <a:gd name="connsiteY32" fmla="*/ 299229 h 409913"/>
                <a:gd name="connsiteX33" fmla="*/ 326109 w 436793"/>
                <a:gd name="connsiteY33" fmla="*/ 299229 h 409913"/>
                <a:gd name="connsiteX34" fmla="*/ 326109 w 436793"/>
                <a:gd name="connsiteY34" fmla="*/ 272349 h 409913"/>
                <a:gd name="connsiteX35" fmla="*/ 84192 w 436793"/>
                <a:gd name="connsiteY35" fmla="*/ 218590 h 409913"/>
                <a:gd name="connsiteX36" fmla="*/ 111072 w 436793"/>
                <a:gd name="connsiteY36" fmla="*/ 218590 h 409913"/>
                <a:gd name="connsiteX37" fmla="*/ 111072 w 436793"/>
                <a:gd name="connsiteY37" fmla="*/ 245470 h 409913"/>
                <a:gd name="connsiteX38" fmla="*/ 84192 w 436793"/>
                <a:gd name="connsiteY38" fmla="*/ 245470 h 409913"/>
                <a:gd name="connsiteX39" fmla="*/ 84192 w 436793"/>
                <a:gd name="connsiteY39" fmla="*/ 218590 h 409913"/>
                <a:gd name="connsiteX40" fmla="*/ 164831 w 436793"/>
                <a:gd name="connsiteY40" fmla="*/ 218590 h 409913"/>
                <a:gd name="connsiteX41" fmla="*/ 191711 w 436793"/>
                <a:gd name="connsiteY41" fmla="*/ 218590 h 409913"/>
                <a:gd name="connsiteX42" fmla="*/ 191711 w 436793"/>
                <a:gd name="connsiteY42" fmla="*/ 245470 h 409913"/>
                <a:gd name="connsiteX43" fmla="*/ 164831 w 436793"/>
                <a:gd name="connsiteY43" fmla="*/ 245470 h 409913"/>
                <a:gd name="connsiteX44" fmla="*/ 164831 w 436793"/>
                <a:gd name="connsiteY44" fmla="*/ 218590 h 409913"/>
                <a:gd name="connsiteX45" fmla="*/ 245470 w 436793"/>
                <a:gd name="connsiteY45" fmla="*/ 218590 h 409913"/>
                <a:gd name="connsiteX46" fmla="*/ 272349 w 436793"/>
                <a:gd name="connsiteY46" fmla="*/ 218590 h 409913"/>
                <a:gd name="connsiteX47" fmla="*/ 272349 w 436793"/>
                <a:gd name="connsiteY47" fmla="*/ 245470 h 409913"/>
                <a:gd name="connsiteX48" fmla="*/ 245470 w 436793"/>
                <a:gd name="connsiteY48" fmla="*/ 245470 h 409913"/>
                <a:gd name="connsiteX49" fmla="*/ 245470 w 436793"/>
                <a:gd name="connsiteY49" fmla="*/ 218590 h 409913"/>
                <a:gd name="connsiteX50" fmla="*/ 326109 w 436793"/>
                <a:gd name="connsiteY50" fmla="*/ 218590 h 409913"/>
                <a:gd name="connsiteX51" fmla="*/ 352988 w 436793"/>
                <a:gd name="connsiteY51" fmla="*/ 218590 h 409913"/>
                <a:gd name="connsiteX52" fmla="*/ 352988 w 436793"/>
                <a:gd name="connsiteY52" fmla="*/ 245470 h 409913"/>
                <a:gd name="connsiteX53" fmla="*/ 326109 w 436793"/>
                <a:gd name="connsiteY53" fmla="*/ 245470 h 409913"/>
                <a:gd name="connsiteX54" fmla="*/ 326109 w 436793"/>
                <a:gd name="connsiteY54" fmla="*/ 218590 h 409913"/>
                <a:gd name="connsiteX55" fmla="*/ 164831 w 436793"/>
                <a:gd name="connsiteY55" fmla="*/ 164831 h 409913"/>
                <a:gd name="connsiteX56" fmla="*/ 191711 w 436793"/>
                <a:gd name="connsiteY56" fmla="*/ 164831 h 409913"/>
                <a:gd name="connsiteX57" fmla="*/ 191711 w 436793"/>
                <a:gd name="connsiteY57" fmla="*/ 191711 h 409913"/>
                <a:gd name="connsiteX58" fmla="*/ 164831 w 436793"/>
                <a:gd name="connsiteY58" fmla="*/ 191711 h 409913"/>
                <a:gd name="connsiteX59" fmla="*/ 164831 w 436793"/>
                <a:gd name="connsiteY59" fmla="*/ 164831 h 409913"/>
                <a:gd name="connsiteX60" fmla="*/ 245470 w 436793"/>
                <a:gd name="connsiteY60" fmla="*/ 164831 h 409913"/>
                <a:gd name="connsiteX61" fmla="*/ 272349 w 436793"/>
                <a:gd name="connsiteY61" fmla="*/ 164831 h 409913"/>
                <a:gd name="connsiteX62" fmla="*/ 272349 w 436793"/>
                <a:gd name="connsiteY62" fmla="*/ 191711 h 409913"/>
                <a:gd name="connsiteX63" fmla="*/ 245470 w 436793"/>
                <a:gd name="connsiteY63" fmla="*/ 191711 h 409913"/>
                <a:gd name="connsiteX64" fmla="*/ 245470 w 436793"/>
                <a:gd name="connsiteY64" fmla="*/ 164831 h 409913"/>
                <a:gd name="connsiteX65" fmla="*/ 326109 w 436793"/>
                <a:gd name="connsiteY65" fmla="*/ 164831 h 409913"/>
                <a:gd name="connsiteX66" fmla="*/ 352988 w 436793"/>
                <a:gd name="connsiteY66" fmla="*/ 164831 h 409913"/>
                <a:gd name="connsiteX67" fmla="*/ 352988 w 436793"/>
                <a:gd name="connsiteY67" fmla="*/ 191711 h 409913"/>
                <a:gd name="connsiteX68" fmla="*/ 326109 w 436793"/>
                <a:gd name="connsiteY68" fmla="*/ 191711 h 409913"/>
                <a:gd name="connsiteX69" fmla="*/ 326109 w 436793"/>
                <a:gd name="connsiteY69" fmla="*/ 164831 h 409913"/>
                <a:gd name="connsiteX70" fmla="*/ 352988 w 436793"/>
                <a:gd name="connsiteY70" fmla="*/ 84192 h 409913"/>
                <a:gd name="connsiteX71" fmla="*/ 352988 w 436793"/>
                <a:gd name="connsiteY71" fmla="*/ 57313 h 409913"/>
                <a:gd name="connsiteX72" fmla="*/ 406747 w 436793"/>
                <a:gd name="connsiteY72" fmla="*/ 57313 h 409913"/>
                <a:gd name="connsiteX73" fmla="*/ 406747 w 436793"/>
                <a:gd name="connsiteY73" fmla="*/ 111072 h 409913"/>
                <a:gd name="connsiteX74" fmla="*/ 30433 w 436793"/>
                <a:gd name="connsiteY74" fmla="*/ 111072 h 409913"/>
                <a:gd name="connsiteX75" fmla="*/ 30433 w 436793"/>
                <a:gd name="connsiteY75" fmla="*/ 57313 h 409913"/>
                <a:gd name="connsiteX76" fmla="*/ 84192 w 436793"/>
                <a:gd name="connsiteY76" fmla="*/ 57313 h 409913"/>
                <a:gd name="connsiteX77" fmla="*/ 84192 w 436793"/>
                <a:gd name="connsiteY77" fmla="*/ 84192 h 409913"/>
                <a:gd name="connsiteX78" fmla="*/ 111072 w 436793"/>
                <a:gd name="connsiteY78" fmla="*/ 84192 h 409913"/>
                <a:gd name="connsiteX79" fmla="*/ 111072 w 436793"/>
                <a:gd name="connsiteY79" fmla="*/ 57313 h 409913"/>
                <a:gd name="connsiteX80" fmla="*/ 326109 w 436793"/>
                <a:gd name="connsiteY80" fmla="*/ 57313 h 409913"/>
                <a:gd name="connsiteX81" fmla="*/ 326109 w 436793"/>
                <a:gd name="connsiteY81" fmla="*/ 84192 h 409913"/>
                <a:gd name="connsiteX82" fmla="*/ 352988 w 436793"/>
                <a:gd name="connsiteY82" fmla="*/ 84192 h 409913"/>
                <a:gd name="connsiteX83" fmla="*/ 326109 w 436793"/>
                <a:gd name="connsiteY83" fmla="*/ 3554 h 409913"/>
                <a:gd name="connsiteX84" fmla="*/ 326109 w 436793"/>
                <a:gd name="connsiteY84" fmla="*/ 30433 h 409913"/>
                <a:gd name="connsiteX85" fmla="*/ 111072 w 436793"/>
                <a:gd name="connsiteY85" fmla="*/ 30433 h 409913"/>
                <a:gd name="connsiteX86" fmla="*/ 111072 w 436793"/>
                <a:gd name="connsiteY86" fmla="*/ 3554 h 409913"/>
                <a:gd name="connsiteX87" fmla="*/ 84192 w 436793"/>
                <a:gd name="connsiteY87" fmla="*/ 3554 h 409913"/>
                <a:gd name="connsiteX88" fmla="*/ 84192 w 436793"/>
                <a:gd name="connsiteY88" fmla="*/ 30433 h 409913"/>
                <a:gd name="connsiteX89" fmla="*/ 3554 w 436793"/>
                <a:gd name="connsiteY89" fmla="*/ 30433 h 409913"/>
                <a:gd name="connsiteX90" fmla="*/ 3554 w 436793"/>
                <a:gd name="connsiteY90" fmla="*/ 406747 h 409913"/>
                <a:gd name="connsiteX91" fmla="*/ 433627 w 436793"/>
                <a:gd name="connsiteY91" fmla="*/ 406747 h 409913"/>
                <a:gd name="connsiteX92" fmla="*/ 433627 w 436793"/>
                <a:gd name="connsiteY92" fmla="*/ 30433 h 409913"/>
                <a:gd name="connsiteX93" fmla="*/ 352988 w 436793"/>
                <a:gd name="connsiteY93" fmla="*/ 30433 h 409913"/>
                <a:gd name="connsiteX94" fmla="*/ 352988 w 436793"/>
                <a:gd name="connsiteY94" fmla="*/ 3554 h 409913"/>
                <a:gd name="connsiteX95" fmla="*/ 326109 w 436793"/>
                <a:gd name="connsiteY95" fmla="*/ 3554 h 40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36793" h="409913">
                  <a:moveTo>
                    <a:pt x="84192" y="326109"/>
                  </a:moveTo>
                  <a:lnTo>
                    <a:pt x="111072" y="326109"/>
                  </a:lnTo>
                  <a:lnTo>
                    <a:pt x="111072" y="352988"/>
                  </a:lnTo>
                  <a:lnTo>
                    <a:pt x="84192" y="352988"/>
                  </a:lnTo>
                  <a:lnTo>
                    <a:pt x="84192" y="326109"/>
                  </a:lnTo>
                  <a:close/>
                  <a:moveTo>
                    <a:pt x="164831" y="326109"/>
                  </a:moveTo>
                  <a:lnTo>
                    <a:pt x="191711" y="326109"/>
                  </a:lnTo>
                  <a:lnTo>
                    <a:pt x="191711" y="352988"/>
                  </a:lnTo>
                  <a:lnTo>
                    <a:pt x="164831" y="352988"/>
                  </a:lnTo>
                  <a:lnTo>
                    <a:pt x="164831" y="326109"/>
                  </a:lnTo>
                  <a:close/>
                  <a:moveTo>
                    <a:pt x="245470" y="326109"/>
                  </a:moveTo>
                  <a:lnTo>
                    <a:pt x="272349" y="326109"/>
                  </a:lnTo>
                  <a:lnTo>
                    <a:pt x="272349" y="352988"/>
                  </a:lnTo>
                  <a:lnTo>
                    <a:pt x="245470" y="352988"/>
                  </a:lnTo>
                  <a:lnTo>
                    <a:pt x="245470" y="326109"/>
                  </a:lnTo>
                  <a:close/>
                  <a:moveTo>
                    <a:pt x="84192" y="272349"/>
                  </a:moveTo>
                  <a:lnTo>
                    <a:pt x="111072" y="272349"/>
                  </a:lnTo>
                  <a:lnTo>
                    <a:pt x="111072" y="299229"/>
                  </a:lnTo>
                  <a:lnTo>
                    <a:pt x="84192" y="299229"/>
                  </a:lnTo>
                  <a:lnTo>
                    <a:pt x="84192" y="272349"/>
                  </a:lnTo>
                  <a:close/>
                  <a:moveTo>
                    <a:pt x="164831" y="272349"/>
                  </a:moveTo>
                  <a:lnTo>
                    <a:pt x="191711" y="272349"/>
                  </a:lnTo>
                  <a:lnTo>
                    <a:pt x="191711" y="299229"/>
                  </a:lnTo>
                  <a:lnTo>
                    <a:pt x="164831" y="299229"/>
                  </a:lnTo>
                  <a:lnTo>
                    <a:pt x="164831" y="272349"/>
                  </a:lnTo>
                  <a:close/>
                  <a:moveTo>
                    <a:pt x="245470" y="272349"/>
                  </a:moveTo>
                  <a:lnTo>
                    <a:pt x="272349" y="272349"/>
                  </a:lnTo>
                  <a:lnTo>
                    <a:pt x="272349" y="299229"/>
                  </a:lnTo>
                  <a:lnTo>
                    <a:pt x="245470" y="299229"/>
                  </a:lnTo>
                  <a:lnTo>
                    <a:pt x="245470" y="272349"/>
                  </a:lnTo>
                  <a:close/>
                  <a:moveTo>
                    <a:pt x="326109" y="272349"/>
                  </a:moveTo>
                  <a:lnTo>
                    <a:pt x="352988" y="272349"/>
                  </a:lnTo>
                  <a:lnTo>
                    <a:pt x="352988" y="299229"/>
                  </a:lnTo>
                  <a:lnTo>
                    <a:pt x="326109" y="299229"/>
                  </a:lnTo>
                  <a:lnTo>
                    <a:pt x="326109" y="272349"/>
                  </a:lnTo>
                  <a:close/>
                  <a:moveTo>
                    <a:pt x="84192" y="218590"/>
                  </a:moveTo>
                  <a:lnTo>
                    <a:pt x="111072" y="218590"/>
                  </a:lnTo>
                  <a:lnTo>
                    <a:pt x="111072" y="245470"/>
                  </a:lnTo>
                  <a:lnTo>
                    <a:pt x="84192" y="245470"/>
                  </a:lnTo>
                  <a:lnTo>
                    <a:pt x="84192" y="218590"/>
                  </a:lnTo>
                  <a:close/>
                  <a:moveTo>
                    <a:pt x="164831" y="218590"/>
                  </a:moveTo>
                  <a:lnTo>
                    <a:pt x="191711" y="218590"/>
                  </a:lnTo>
                  <a:lnTo>
                    <a:pt x="191711" y="245470"/>
                  </a:lnTo>
                  <a:lnTo>
                    <a:pt x="164831" y="245470"/>
                  </a:lnTo>
                  <a:lnTo>
                    <a:pt x="164831" y="218590"/>
                  </a:lnTo>
                  <a:close/>
                  <a:moveTo>
                    <a:pt x="245470" y="218590"/>
                  </a:moveTo>
                  <a:lnTo>
                    <a:pt x="272349" y="218590"/>
                  </a:lnTo>
                  <a:lnTo>
                    <a:pt x="272349" y="245470"/>
                  </a:lnTo>
                  <a:lnTo>
                    <a:pt x="245470" y="245470"/>
                  </a:lnTo>
                  <a:lnTo>
                    <a:pt x="245470" y="218590"/>
                  </a:lnTo>
                  <a:close/>
                  <a:moveTo>
                    <a:pt x="326109" y="218590"/>
                  </a:moveTo>
                  <a:lnTo>
                    <a:pt x="352988" y="218590"/>
                  </a:lnTo>
                  <a:lnTo>
                    <a:pt x="352988" y="245470"/>
                  </a:lnTo>
                  <a:lnTo>
                    <a:pt x="326109" y="245470"/>
                  </a:lnTo>
                  <a:lnTo>
                    <a:pt x="326109" y="218590"/>
                  </a:lnTo>
                  <a:close/>
                  <a:moveTo>
                    <a:pt x="164831" y="164831"/>
                  </a:moveTo>
                  <a:lnTo>
                    <a:pt x="191711" y="164831"/>
                  </a:lnTo>
                  <a:lnTo>
                    <a:pt x="191711" y="191711"/>
                  </a:lnTo>
                  <a:lnTo>
                    <a:pt x="164831" y="191711"/>
                  </a:lnTo>
                  <a:lnTo>
                    <a:pt x="164831" y="164831"/>
                  </a:lnTo>
                  <a:close/>
                  <a:moveTo>
                    <a:pt x="245470" y="164831"/>
                  </a:moveTo>
                  <a:lnTo>
                    <a:pt x="272349" y="164831"/>
                  </a:lnTo>
                  <a:lnTo>
                    <a:pt x="272349" y="191711"/>
                  </a:lnTo>
                  <a:lnTo>
                    <a:pt x="245470" y="191711"/>
                  </a:lnTo>
                  <a:lnTo>
                    <a:pt x="245470" y="164831"/>
                  </a:lnTo>
                  <a:close/>
                  <a:moveTo>
                    <a:pt x="326109" y="164831"/>
                  </a:moveTo>
                  <a:lnTo>
                    <a:pt x="352988" y="164831"/>
                  </a:lnTo>
                  <a:lnTo>
                    <a:pt x="352988" y="191711"/>
                  </a:lnTo>
                  <a:lnTo>
                    <a:pt x="326109" y="191711"/>
                  </a:lnTo>
                  <a:lnTo>
                    <a:pt x="326109" y="164831"/>
                  </a:lnTo>
                  <a:close/>
                  <a:moveTo>
                    <a:pt x="352988" y="84192"/>
                  </a:moveTo>
                  <a:lnTo>
                    <a:pt x="352988" y="57313"/>
                  </a:lnTo>
                  <a:lnTo>
                    <a:pt x="406747" y="57313"/>
                  </a:lnTo>
                  <a:lnTo>
                    <a:pt x="406747" y="111072"/>
                  </a:lnTo>
                  <a:lnTo>
                    <a:pt x="30433" y="111072"/>
                  </a:lnTo>
                  <a:lnTo>
                    <a:pt x="30433" y="57313"/>
                  </a:lnTo>
                  <a:lnTo>
                    <a:pt x="84192" y="57313"/>
                  </a:lnTo>
                  <a:lnTo>
                    <a:pt x="84192" y="84192"/>
                  </a:lnTo>
                  <a:lnTo>
                    <a:pt x="111072" y="84192"/>
                  </a:lnTo>
                  <a:lnTo>
                    <a:pt x="111072" y="57313"/>
                  </a:lnTo>
                  <a:lnTo>
                    <a:pt x="326109" y="57313"/>
                  </a:lnTo>
                  <a:lnTo>
                    <a:pt x="326109" y="84192"/>
                  </a:lnTo>
                  <a:lnTo>
                    <a:pt x="352988" y="84192"/>
                  </a:lnTo>
                  <a:close/>
                  <a:moveTo>
                    <a:pt x="326109" y="3554"/>
                  </a:moveTo>
                  <a:lnTo>
                    <a:pt x="326109" y="30433"/>
                  </a:lnTo>
                  <a:lnTo>
                    <a:pt x="111072" y="30433"/>
                  </a:lnTo>
                  <a:lnTo>
                    <a:pt x="111072" y="3554"/>
                  </a:lnTo>
                  <a:lnTo>
                    <a:pt x="84192" y="3554"/>
                  </a:lnTo>
                  <a:lnTo>
                    <a:pt x="84192" y="30433"/>
                  </a:lnTo>
                  <a:lnTo>
                    <a:pt x="3554" y="30433"/>
                  </a:lnTo>
                  <a:lnTo>
                    <a:pt x="3554" y="406747"/>
                  </a:lnTo>
                  <a:lnTo>
                    <a:pt x="433627" y="406747"/>
                  </a:lnTo>
                  <a:lnTo>
                    <a:pt x="433627" y="30433"/>
                  </a:lnTo>
                  <a:lnTo>
                    <a:pt x="352988" y="30433"/>
                  </a:lnTo>
                  <a:lnTo>
                    <a:pt x="352988" y="3554"/>
                  </a:lnTo>
                  <a:lnTo>
                    <a:pt x="326109" y="3554"/>
                  </a:lnTo>
                  <a:close/>
                </a:path>
              </a:pathLst>
            </a:custGeom>
            <a:solidFill>
              <a:schemeClr val="accent1"/>
            </a:solidFill>
            <a:ln w="6716" cap="flat">
              <a:noFill/>
              <a:prstDash val="solid"/>
              <a:miter/>
            </a:ln>
          </p:spPr>
          <p:txBody>
            <a:bodyPr rtlCol="0" anchor="ctr"/>
            <a:lstStyle/>
            <a:p>
              <a:pPr defTabSz="685800">
                <a:defRPr/>
              </a:pPr>
              <a:endParaRPr lang="en-US" sz="1350" dirty="0">
                <a:solidFill>
                  <a:prstClr val="black"/>
                </a:solidFill>
                <a:latin typeface="Segoe UI"/>
              </a:endParaRPr>
            </a:p>
          </p:txBody>
        </p:sp>
        <p:sp>
          <p:nvSpPr>
            <p:cNvPr id="51" name="Freeform: Shape 50">
              <a:extLst>
                <a:ext uri="{FF2B5EF4-FFF2-40B4-BE49-F238E27FC236}">
                  <a16:creationId xmlns:a16="http://schemas.microsoft.com/office/drawing/2014/main" id="{D5497FEF-DC17-478A-B560-F986A32BFFE1}"/>
                </a:ext>
              </a:extLst>
            </p:cNvPr>
            <p:cNvSpPr/>
            <p:nvPr/>
          </p:nvSpPr>
          <p:spPr>
            <a:xfrm>
              <a:off x="7253436" y="2359190"/>
              <a:ext cx="112671" cy="112670"/>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chemeClr val="accent2"/>
            </a:solidFill>
            <a:ln w="6716" cap="flat">
              <a:noFill/>
              <a:prstDash val="solid"/>
              <a:miter/>
            </a:ln>
          </p:spPr>
          <p:txBody>
            <a:bodyPr rtlCol="0" anchor="ctr"/>
            <a:lstStyle/>
            <a:p>
              <a:pPr defTabSz="685800">
                <a:defRPr/>
              </a:pPr>
              <a:endParaRPr lang="en-US" sz="1350" dirty="0">
                <a:solidFill>
                  <a:prstClr val="black"/>
                </a:solidFill>
                <a:latin typeface="Segoe UI"/>
              </a:endParaRPr>
            </a:p>
          </p:txBody>
        </p:sp>
        <p:sp>
          <p:nvSpPr>
            <p:cNvPr id="52" name="Freeform: Shape 51">
              <a:extLst>
                <a:ext uri="{FF2B5EF4-FFF2-40B4-BE49-F238E27FC236}">
                  <a16:creationId xmlns:a16="http://schemas.microsoft.com/office/drawing/2014/main" id="{24BAFE5A-D3D1-4A12-8AED-FED1C4BF4E3E}"/>
                </a:ext>
              </a:extLst>
            </p:cNvPr>
            <p:cNvSpPr/>
            <p:nvPr/>
          </p:nvSpPr>
          <p:spPr>
            <a:xfrm>
              <a:off x="7253436" y="2178915"/>
              <a:ext cx="112671" cy="112670"/>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chemeClr val="accent2"/>
            </a:solidFill>
            <a:ln w="6716" cap="flat">
              <a:noFill/>
              <a:prstDash val="solid"/>
              <a:miter/>
            </a:ln>
          </p:spPr>
          <p:txBody>
            <a:bodyPr rtlCol="0" anchor="ctr"/>
            <a:lstStyle/>
            <a:p>
              <a:pPr defTabSz="685800">
                <a:defRPr/>
              </a:pPr>
              <a:endParaRPr lang="en-US" sz="1350" dirty="0">
                <a:solidFill>
                  <a:prstClr val="black"/>
                </a:solidFill>
                <a:latin typeface="Segoe UI"/>
              </a:endParaRPr>
            </a:p>
          </p:txBody>
        </p:sp>
        <p:sp>
          <p:nvSpPr>
            <p:cNvPr id="54" name="Freeform: Shape 53">
              <a:extLst>
                <a:ext uri="{FF2B5EF4-FFF2-40B4-BE49-F238E27FC236}">
                  <a16:creationId xmlns:a16="http://schemas.microsoft.com/office/drawing/2014/main" id="{DB57FBD1-0927-4A4A-A207-5D9FF48E9601}"/>
                </a:ext>
              </a:extLst>
            </p:cNvPr>
            <p:cNvSpPr/>
            <p:nvPr/>
          </p:nvSpPr>
          <p:spPr>
            <a:xfrm>
              <a:off x="7794265" y="1998640"/>
              <a:ext cx="112671" cy="112670"/>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chemeClr val="accent2"/>
            </a:solidFill>
            <a:ln w="6716" cap="flat">
              <a:noFill/>
              <a:prstDash val="solid"/>
              <a:miter/>
            </a:ln>
          </p:spPr>
          <p:txBody>
            <a:bodyPr rtlCol="0" anchor="ctr"/>
            <a:lstStyle/>
            <a:p>
              <a:pPr defTabSz="685800">
                <a:defRPr/>
              </a:pPr>
              <a:endParaRPr lang="en-US" sz="1350" dirty="0">
                <a:solidFill>
                  <a:prstClr val="black"/>
                </a:solidFill>
                <a:latin typeface="Segoe UI"/>
              </a:endParaRPr>
            </a:p>
          </p:txBody>
        </p:sp>
      </p:grpSp>
      <p:grpSp>
        <p:nvGrpSpPr>
          <p:cNvPr id="13" name="Group 12">
            <a:extLst>
              <a:ext uri="{FF2B5EF4-FFF2-40B4-BE49-F238E27FC236}">
                <a16:creationId xmlns:a16="http://schemas.microsoft.com/office/drawing/2014/main" id="{7E66C655-B1AF-4970-B542-E963C7326DB6}"/>
              </a:ext>
            </a:extLst>
          </p:cNvPr>
          <p:cNvGrpSpPr/>
          <p:nvPr/>
        </p:nvGrpSpPr>
        <p:grpSpPr>
          <a:xfrm>
            <a:off x="446428" y="2373987"/>
            <a:ext cx="373482" cy="373482"/>
            <a:chOff x="6418521" y="1911483"/>
            <a:chExt cx="914400" cy="914400"/>
          </a:xfrm>
        </p:grpSpPr>
        <p:sp>
          <p:nvSpPr>
            <p:cNvPr id="58" name="Freeform: Shape 57">
              <a:extLst>
                <a:ext uri="{FF2B5EF4-FFF2-40B4-BE49-F238E27FC236}">
                  <a16:creationId xmlns:a16="http://schemas.microsoft.com/office/drawing/2014/main" id="{B3073842-5FC9-4138-82A8-4B848CD90C8C}"/>
                </a:ext>
              </a:extLst>
            </p:cNvPr>
            <p:cNvSpPr/>
            <p:nvPr/>
          </p:nvSpPr>
          <p:spPr bwMode="auto">
            <a:xfrm>
              <a:off x="6525986" y="2069646"/>
              <a:ext cx="720899" cy="592509"/>
            </a:xfrm>
            <a:custGeom>
              <a:avLst/>
              <a:gdLst>
                <a:gd name="connsiteX0" fmla="*/ 227239 w 720899"/>
                <a:gd name="connsiteY0" fmla="*/ 0 h 592509"/>
                <a:gd name="connsiteX1" fmla="*/ 454478 w 720899"/>
                <a:gd name="connsiteY1" fmla="*/ 37200 h 592509"/>
                <a:gd name="connsiteX2" fmla="*/ 454478 w 720899"/>
                <a:gd name="connsiteY2" fmla="*/ 185958 h 592509"/>
                <a:gd name="connsiteX3" fmla="*/ 436618 w 720899"/>
                <a:gd name="connsiteY3" fmla="*/ 200441 h 592509"/>
                <a:gd name="connsiteX4" fmla="*/ 404132 w 720899"/>
                <a:gd name="connsiteY4" fmla="*/ 208328 h 592509"/>
                <a:gd name="connsiteX5" fmla="*/ 404132 w 720899"/>
                <a:gd name="connsiteY5" fmla="*/ 268087 h 592509"/>
                <a:gd name="connsiteX6" fmla="*/ 428992 w 720899"/>
                <a:gd name="connsiteY6" fmla="*/ 273019 h 592509"/>
                <a:gd name="connsiteX7" fmla="*/ 429494 w 720899"/>
                <a:gd name="connsiteY7" fmla="*/ 273190 h 592509"/>
                <a:gd name="connsiteX8" fmla="*/ 452491 w 720899"/>
                <a:gd name="connsiteY8" fmla="*/ 272430 h 592509"/>
                <a:gd name="connsiteX9" fmla="*/ 679730 w 720899"/>
                <a:gd name="connsiteY9" fmla="*/ 309631 h 592509"/>
                <a:gd name="connsiteX10" fmla="*/ 679730 w 720899"/>
                <a:gd name="connsiteY10" fmla="*/ 386409 h 592509"/>
                <a:gd name="connsiteX11" fmla="*/ 703039 w 720899"/>
                <a:gd name="connsiteY11" fmla="*/ 392068 h 592509"/>
                <a:gd name="connsiteX12" fmla="*/ 720899 w 720899"/>
                <a:gd name="connsiteY12" fmla="*/ 406552 h 592509"/>
                <a:gd name="connsiteX13" fmla="*/ 720899 w 720899"/>
                <a:gd name="connsiteY13" fmla="*/ 555309 h 592509"/>
                <a:gd name="connsiteX14" fmla="*/ 493660 w 720899"/>
                <a:gd name="connsiteY14" fmla="*/ 592509 h 592509"/>
                <a:gd name="connsiteX15" fmla="*/ 266421 w 720899"/>
                <a:gd name="connsiteY15" fmla="*/ 555309 h 592509"/>
                <a:gd name="connsiteX16" fmla="*/ 266421 w 720899"/>
                <a:gd name="connsiteY16" fmla="*/ 478925 h 592509"/>
                <a:gd name="connsiteX17" fmla="*/ 240567 w 720899"/>
                <a:gd name="connsiteY17" fmla="*/ 479779 h 592509"/>
                <a:gd name="connsiteX18" fmla="*/ 13328 w 720899"/>
                <a:gd name="connsiteY18" fmla="*/ 442579 h 592509"/>
                <a:gd name="connsiteX19" fmla="*/ 13328 w 720899"/>
                <a:gd name="connsiteY19" fmla="*/ 293822 h 592509"/>
                <a:gd name="connsiteX20" fmla="*/ 79892 w 720899"/>
                <a:gd name="connsiteY20" fmla="*/ 267514 h 592509"/>
                <a:gd name="connsiteX21" fmla="*/ 110218 w 720899"/>
                <a:gd name="connsiteY21" fmla="*/ 264168 h 592509"/>
                <a:gd name="connsiteX22" fmla="*/ 110218 w 720899"/>
                <a:gd name="connsiteY22" fmla="*/ 217082 h 592509"/>
                <a:gd name="connsiteX23" fmla="*/ 66564 w 720899"/>
                <a:gd name="connsiteY23" fmla="*/ 212265 h 592509"/>
                <a:gd name="connsiteX24" fmla="*/ 0 w 720899"/>
                <a:gd name="connsiteY24" fmla="*/ 185958 h 592509"/>
                <a:gd name="connsiteX25" fmla="*/ 0 w 720899"/>
                <a:gd name="connsiteY25" fmla="*/ 37200 h 592509"/>
                <a:gd name="connsiteX26" fmla="*/ 227239 w 720899"/>
                <a:gd name="connsiteY26" fmla="*/ 0 h 592509"/>
                <a:gd name="connsiteX0" fmla="*/ 227239 w 720899"/>
                <a:gd name="connsiteY0" fmla="*/ 0 h 592509"/>
                <a:gd name="connsiteX1" fmla="*/ 454478 w 720899"/>
                <a:gd name="connsiteY1" fmla="*/ 37200 h 592509"/>
                <a:gd name="connsiteX2" fmla="*/ 454478 w 720899"/>
                <a:gd name="connsiteY2" fmla="*/ 185958 h 592509"/>
                <a:gd name="connsiteX3" fmla="*/ 436618 w 720899"/>
                <a:gd name="connsiteY3" fmla="*/ 200441 h 592509"/>
                <a:gd name="connsiteX4" fmla="*/ 404132 w 720899"/>
                <a:gd name="connsiteY4" fmla="*/ 208328 h 592509"/>
                <a:gd name="connsiteX5" fmla="*/ 428992 w 720899"/>
                <a:gd name="connsiteY5" fmla="*/ 273019 h 592509"/>
                <a:gd name="connsiteX6" fmla="*/ 429494 w 720899"/>
                <a:gd name="connsiteY6" fmla="*/ 273190 h 592509"/>
                <a:gd name="connsiteX7" fmla="*/ 452491 w 720899"/>
                <a:gd name="connsiteY7" fmla="*/ 272430 h 592509"/>
                <a:gd name="connsiteX8" fmla="*/ 679730 w 720899"/>
                <a:gd name="connsiteY8" fmla="*/ 309631 h 592509"/>
                <a:gd name="connsiteX9" fmla="*/ 679730 w 720899"/>
                <a:gd name="connsiteY9" fmla="*/ 386409 h 592509"/>
                <a:gd name="connsiteX10" fmla="*/ 703039 w 720899"/>
                <a:gd name="connsiteY10" fmla="*/ 392068 h 592509"/>
                <a:gd name="connsiteX11" fmla="*/ 720899 w 720899"/>
                <a:gd name="connsiteY11" fmla="*/ 406552 h 592509"/>
                <a:gd name="connsiteX12" fmla="*/ 720899 w 720899"/>
                <a:gd name="connsiteY12" fmla="*/ 555309 h 592509"/>
                <a:gd name="connsiteX13" fmla="*/ 493660 w 720899"/>
                <a:gd name="connsiteY13" fmla="*/ 592509 h 592509"/>
                <a:gd name="connsiteX14" fmla="*/ 266421 w 720899"/>
                <a:gd name="connsiteY14" fmla="*/ 555309 h 592509"/>
                <a:gd name="connsiteX15" fmla="*/ 266421 w 720899"/>
                <a:gd name="connsiteY15" fmla="*/ 478925 h 592509"/>
                <a:gd name="connsiteX16" fmla="*/ 240567 w 720899"/>
                <a:gd name="connsiteY16" fmla="*/ 479779 h 592509"/>
                <a:gd name="connsiteX17" fmla="*/ 13328 w 720899"/>
                <a:gd name="connsiteY17" fmla="*/ 442579 h 592509"/>
                <a:gd name="connsiteX18" fmla="*/ 13328 w 720899"/>
                <a:gd name="connsiteY18" fmla="*/ 293822 h 592509"/>
                <a:gd name="connsiteX19" fmla="*/ 79892 w 720899"/>
                <a:gd name="connsiteY19" fmla="*/ 267514 h 592509"/>
                <a:gd name="connsiteX20" fmla="*/ 110218 w 720899"/>
                <a:gd name="connsiteY20" fmla="*/ 264168 h 592509"/>
                <a:gd name="connsiteX21" fmla="*/ 110218 w 720899"/>
                <a:gd name="connsiteY21" fmla="*/ 217082 h 592509"/>
                <a:gd name="connsiteX22" fmla="*/ 66564 w 720899"/>
                <a:gd name="connsiteY22" fmla="*/ 212265 h 592509"/>
                <a:gd name="connsiteX23" fmla="*/ 0 w 720899"/>
                <a:gd name="connsiteY23" fmla="*/ 185958 h 592509"/>
                <a:gd name="connsiteX24" fmla="*/ 0 w 720899"/>
                <a:gd name="connsiteY24" fmla="*/ 37200 h 592509"/>
                <a:gd name="connsiteX25" fmla="*/ 227239 w 720899"/>
                <a:gd name="connsiteY25" fmla="*/ 0 h 592509"/>
                <a:gd name="connsiteX0" fmla="*/ 227239 w 720899"/>
                <a:gd name="connsiteY0" fmla="*/ 0 h 592509"/>
                <a:gd name="connsiteX1" fmla="*/ 454478 w 720899"/>
                <a:gd name="connsiteY1" fmla="*/ 37200 h 592509"/>
                <a:gd name="connsiteX2" fmla="*/ 454478 w 720899"/>
                <a:gd name="connsiteY2" fmla="*/ 185958 h 592509"/>
                <a:gd name="connsiteX3" fmla="*/ 436618 w 720899"/>
                <a:gd name="connsiteY3" fmla="*/ 200441 h 592509"/>
                <a:gd name="connsiteX4" fmla="*/ 404132 w 720899"/>
                <a:gd name="connsiteY4" fmla="*/ 208328 h 592509"/>
                <a:gd name="connsiteX5" fmla="*/ 428992 w 720899"/>
                <a:gd name="connsiteY5" fmla="*/ 273019 h 592509"/>
                <a:gd name="connsiteX6" fmla="*/ 452491 w 720899"/>
                <a:gd name="connsiteY6" fmla="*/ 272430 h 592509"/>
                <a:gd name="connsiteX7" fmla="*/ 679730 w 720899"/>
                <a:gd name="connsiteY7" fmla="*/ 309631 h 592509"/>
                <a:gd name="connsiteX8" fmla="*/ 679730 w 720899"/>
                <a:gd name="connsiteY8" fmla="*/ 386409 h 592509"/>
                <a:gd name="connsiteX9" fmla="*/ 703039 w 720899"/>
                <a:gd name="connsiteY9" fmla="*/ 392068 h 592509"/>
                <a:gd name="connsiteX10" fmla="*/ 720899 w 720899"/>
                <a:gd name="connsiteY10" fmla="*/ 406552 h 592509"/>
                <a:gd name="connsiteX11" fmla="*/ 720899 w 720899"/>
                <a:gd name="connsiteY11" fmla="*/ 555309 h 592509"/>
                <a:gd name="connsiteX12" fmla="*/ 493660 w 720899"/>
                <a:gd name="connsiteY12" fmla="*/ 592509 h 592509"/>
                <a:gd name="connsiteX13" fmla="*/ 266421 w 720899"/>
                <a:gd name="connsiteY13" fmla="*/ 555309 h 592509"/>
                <a:gd name="connsiteX14" fmla="*/ 266421 w 720899"/>
                <a:gd name="connsiteY14" fmla="*/ 478925 h 592509"/>
                <a:gd name="connsiteX15" fmla="*/ 240567 w 720899"/>
                <a:gd name="connsiteY15" fmla="*/ 479779 h 592509"/>
                <a:gd name="connsiteX16" fmla="*/ 13328 w 720899"/>
                <a:gd name="connsiteY16" fmla="*/ 442579 h 592509"/>
                <a:gd name="connsiteX17" fmla="*/ 13328 w 720899"/>
                <a:gd name="connsiteY17" fmla="*/ 293822 h 592509"/>
                <a:gd name="connsiteX18" fmla="*/ 79892 w 720899"/>
                <a:gd name="connsiteY18" fmla="*/ 267514 h 592509"/>
                <a:gd name="connsiteX19" fmla="*/ 110218 w 720899"/>
                <a:gd name="connsiteY19" fmla="*/ 264168 h 592509"/>
                <a:gd name="connsiteX20" fmla="*/ 110218 w 720899"/>
                <a:gd name="connsiteY20" fmla="*/ 217082 h 592509"/>
                <a:gd name="connsiteX21" fmla="*/ 66564 w 720899"/>
                <a:gd name="connsiteY21" fmla="*/ 212265 h 592509"/>
                <a:gd name="connsiteX22" fmla="*/ 0 w 720899"/>
                <a:gd name="connsiteY22" fmla="*/ 185958 h 592509"/>
                <a:gd name="connsiteX23" fmla="*/ 0 w 720899"/>
                <a:gd name="connsiteY23" fmla="*/ 37200 h 592509"/>
                <a:gd name="connsiteX24" fmla="*/ 227239 w 720899"/>
                <a:gd name="connsiteY24" fmla="*/ 0 h 592509"/>
                <a:gd name="connsiteX0" fmla="*/ 227239 w 720899"/>
                <a:gd name="connsiteY0" fmla="*/ 0 h 592509"/>
                <a:gd name="connsiteX1" fmla="*/ 454478 w 720899"/>
                <a:gd name="connsiteY1" fmla="*/ 37200 h 592509"/>
                <a:gd name="connsiteX2" fmla="*/ 454478 w 720899"/>
                <a:gd name="connsiteY2" fmla="*/ 185958 h 592509"/>
                <a:gd name="connsiteX3" fmla="*/ 436618 w 720899"/>
                <a:gd name="connsiteY3" fmla="*/ 200441 h 592509"/>
                <a:gd name="connsiteX4" fmla="*/ 428992 w 720899"/>
                <a:gd name="connsiteY4" fmla="*/ 273019 h 592509"/>
                <a:gd name="connsiteX5" fmla="*/ 452491 w 720899"/>
                <a:gd name="connsiteY5" fmla="*/ 272430 h 592509"/>
                <a:gd name="connsiteX6" fmla="*/ 679730 w 720899"/>
                <a:gd name="connsiteY6" fmla="*/ 309631 h 592509"/>
                <a:gd name="connsiteX7" fmla="*/ 679730 w 720899"/>
                <a:gd name="connsiteY7" fmla="*/ 386409 h 592509"/>
                <a:gd name="connsiteX8" fmla="*/ 703039 w 720899"/>
                <a:gd name="connsiteY8" fmla="*/ 392068 h 592509"/>
                <a:gd name="connsiteX9" fmla="*/ 720899 w 720899"/>
                <a:gd name="connsiteY9" fmla="*/ 406552 h 592509"/>
                <a:gd name="connsiteX10" fmla="*/ 720899 w 720899"/>
                <a:gd name="connsiteY10" fmla="*/ 555309 h 592509"/>
                <a:gd name="connsiteX11" fmla="*/ 493660 w 720899"/>
                <a:gd name="connsiteY11" fmla="*/ 592509 h 592509"/>
                <a:gd name="connsiteX12" fmla="*/ 266421 w 720899"/>
                <a:gd name="connsiteY12" fmla="*/ 555309 h 592509"/>
                <a:gd name="connsiteX13" fmla="*/ 266421 w 720899"/>
                <a:gd name="connsiteY13" fmla="*/ 478925 h 592509"/>
                <a:gd name="connsiteX14" fmla="*/ 240567 w 720899"/>
                <a:gd name="connsiteY14" fmla="*/ 479779 h 592509"/>
                <a:gd name="connsiteX15" fmla="*/ 13328 w 720899"/>
                <a:gd name="connsiteY15" fmla="*/ 442579 h 592509"/>
                <a:gd name="connsiteX16" fmla="*/ 13328 w 720899"/>
                <a:gd name="connsiteY16" fmla="*/ 293822 h 592509"/>
                <a:gd name="connsiteX17" fmla="*/ 79892 w 720899"/>
                <a:gd name="connsiteY17" fmla="*/ 267514 h 592509"/>
                <a:gd name="connsiteX18" fmla="*/ 110218 w 720899"/>
                <a:gd name="connsiteY18" fmla="*/ 264168 h 592509"/>
                <a:gd name="connsiteX19" fmla="*/ 110218 w 720899"/>
                <a:gd name="connsiteY19" fmla="*/ 217082 h 592509"/>
                <a:gd name="connsiteX20" fmla="*/ 66564 w 720899"/>
                <a:gd name="connsiteY20" fmla="*/ 212265 h 592509"/>
                <a:gd name="connsiteX21" fmla="*/ 0 w 720899"/>
                <a:gd name="connsiteY21" fmla="*/ 185958 h 592509"/>
                <a:gd name="connsiteX22" fmla="*/ 0 w 720899"/>
                <a:gd name="connsiteY22" fmla="*/ 37200 h 592509"/>
                <a:gd name="connsiteX23" fmla="*/ 227239 w 720899"/>
                <a:gd name="connsiteY23" fmla="*/ 0 h 592509"/>
                <a:gd name="connsiteX0" fmla="*/ 227239 w 720899"/>
                <a:gd name="connsiteY0" fmla="*/ 0 h 592509"/>
                <a:gd name="connsiteX1" fmla="*/ 454478 w 720899"/>
                <a:gd name="connsiteY1" fmla="*/ 37200 h 592509"/>
                <a:gd name="connsiteX2" fmla="*/ 454478 w 720899"/>
                <a:gd name="connsiteY2" fmla="*/ 185958 h 592509"/>
                <a:gd name="connsiteX3" fmla="*/ 436618 w 720899"/>
                <a:gd name="connsiteY3" fmla="*/ 200441 h 592509"/>
                <a:gd name="connsiteX4" fmla="*/ 452491 w 720899"/>
                <a:gd name="connsiteY4" fmla="*/ 272430 h 592509"/>
                <a:gd name="connsiteX5" fmla="*/ 679730 w 720899"/>
                <a:gd name="connsiteY5" fmla="*/ 309631 h 592509"/>
                <a:gd name="connsiteX6" fmla="*/ 679730 w 720899"/>
                <a:gd name="connsiteY6" fmla="*/ 386409 h 592509"/>
                <a:gd name="connsiteX7" fmla="*/ 703039 w 720899"/>
                <a:gd name="connsiteY7" fmla="*/ 392068 h 592509"/>
                <a:gd name="connsiteX8" fmla="*/ 720899 w 720899"/>
                <a:gd name="connsiteY8" fmla="*/ 406552 h 592509"/>
                <a:gd name="connsiteX9" fmla="*/ 720899 w 720899"/>
                <a:gd name="connsiteY9" fmla="*/ 555309 h 592509"/>
                <a:gd name="connsiteX10" fmla="*/ 493660 w 720899"/>
                <a:gd name="connsiteY10" fmla="*/ 592509 h 592509"/>
                <a:gd name="connsiteX11" fmla="*/ 266421 w 720899"/>
                <a:gd name="connsiteY11" fmla="*/ 555309 h 592509"/>
                <a:gd name="connsiteX12" fmla="*/ 266421 w 720899"/>
                <a:gd name="connsiteY12" fmla="*/ 478925 h 592509"/>
                <a:gd name="connsiteX13" fmla="*/ 240567 w 720899"/>
                <a:gd name="connsiteY13" fmla="*/ 479779 h 592509"/>
                <a:gd name="connsiteX14" fmla="*/ 13328 w 720899"/>
                <a:gd name="connsiteY14" fmla="*/ 442579 h 592509"/>
                <a:gd name="connsiteX15" fmla="*/ 13328 w 720899"/>
                <a:gd name="connsiteY15" fmla="*/ 293822 h 592509"/>
                <a:gd name="connsiteX16" fmla="*/ 79892 w 720899"/>
                <a:gd name="connsiteY16" fmla="*/ 267514 h 592509"/>
                <a:gd name="connsiteX17" fmla="*/ 110218 w 720899"/>
                <a:gd name="connsiteY17" fmla="*/ 264168 h 592509"/>
                <a:gd name="connsiteX18" fmla="*/ 110218 w 720899"/>
                <a:gd name="connsiteY18" fmla="*/ 217082 h 592509"/>
                <a:gd name="connsiteX19" fmla="*/ 66564 w 720899"/>
                <a:gd name="connsiteY19" fmla="*/ 212265 h 592509"/>
                <a:gd name="connsiteX20" fmla="*/ 0 w 720899"/>
                <a:gd name="connsiteY20" fmla="*/ 185958 h 592509"/>
                <a:gd name="connsiteX21" fmla="*/ 0 w 720899"/>
                <a:gd name="connsiteY21" fmla="*/ 37200 h 592509"/>
                <a:gd name="connsiteX22" fmla="*/ 227239 w 720899"/>
                <a:gd name="connsiteY22" fmla="*/ 0 h 592509"/>
                <a:gd name="connsiteX0" fmla="*/ 227239 w 720899"/>
                <a:gd name="connsiteY0" fmla="*/ 0 h 592509"/>
                <a:gd name="connsiteX1" fmla="*/ 454478 w 720899"/>
                <a:gd name="connsiteY1" fmla="*/ 37200 h 592509"/>
                <a:gd name="connsiteX2" fmla="*/ 454478 w 720899"/>
                <a:gd name="connsiteY2" fmla="*/ 185958 h 592509"/>
                <a:gd name="connsiteX3" fmla="*/ 452491 w 720899"/>
                <a:gd name="connsiteY3" fmla="*/ 272430 h 592509"/>
                <a:gd name="connsiteX4" fmla="*/ 679730 w 720899"/>
                <a:gd name="connsiteY4" fmla="*/ 309631 h 592509"/>
                <a:gd name="connsiteX5" fmla="*/ 679730 w 720899"/>
                <a:gd name="connsiteY5" fmla="*/ 386409 h 592509"/>
                <a:gd name="connsiteX6" fmla="*/ 703039 w 720899"/>
                <a:gd name="connsiteY6" fmla="*/ 392068 h 592509"/>
                <a:gd name="connsiteX7" fmla="*/ 720899 w 720899"/>
                <a:gd name="connsiteY7" fmla="*/ 406552 h 592509"/>
                <a:gd name="connsiteX8" fmla="*/ 720899 w 720899"/>
                <a:gd name="connsiteY8" fmla="*/ 555309 h 592509"/>
                <a:gd name="connsiteX9" fmla="*/ 493660 w 720899"/>
                <a:gd name="connsiteY9" fmla="*/ 592509 h 592509"/>
                <a:gd name="connsiteX10" fmla="*/ 266421 w 720899"/>
                <a:gd name="connsiteY10" fmla="*/ 555309 h 592509"/>
                <a:gd name="connsiteX11" fmla="*/ 266421 w 720899"/>
                <a:gd name="connsiteY11" fmla="*/ 478925 h 592509"/>
                <a:gd name="connsiteX12" fmla="*/ 240567 w 720899"/>
                <a:gd name="connsiteY12" fmla="*/ 479779 h 592509"/>
                <a:gd name="connsiteX13" fmla="*/ 13328 w 720899"/>
                <a:gd name="connsiteY13" fmla="*/ 442579 h 592509"/>
                <a:gd name="connsiteX14" fmla="*/ 13328 w 720899"/>
                <a:gd name="connsiteY14" fmla="*/ 293822 h 592509"/>
                <a:gd name="connsiteX15" fmla="*/ 79892 w 720899"/>
                <a:gd name="connsiteY15" fmla="*/ 267514 h 592509"/>
                <a:gd name="connsiteX16" fmla="*/ 110218 w 720899"/>
                <a:gd name="connsiteY16" fmla="*/ 264168 h 592509"/>
                <a:gd name="connsiteX17" fmla="*/ 110218 w 720899"/>
                <a:gd name="connsiteY17" fmla="*/ 217082 h 592509"/>
                <a:gd name="connsiteX18" fmla="*/ 66564 w 720899"/>
                <a:gd name="connsiteY18" fmla="*/ 212265 h 592509"/>
                <a:gd name="connsiteX19" fmla="*/ 0 w 720899"/>
                <a:gd name="connsiteY19" fmla="*/ 185958 h 592509"/>
                <a:gd name="connsiteX20" fmla="*/ 0 w 720899"/>
                <a:gd name="connsiteY20" fmla="*/ 37200 h 592509"/>
                <a:gd name="connsiteX21" fmla="*/ 227239 w 720899"/>
                <a:gd name="connsiteY21" fmla="*/ 0 h 592509"/>
                <a:gd name="connsiteX0" fmla="*/ 227239 w 720899"/>
                <a:gd name="connsiteY0" fmla="*/ 0 h 592509"/>
                <a:gd name="connsiteX1" fmla="*/ 454478 w 720899"/>
                <a:gd name="connsiteY1" fmla="*/ 37200 h 592509"/>
                <a:gd name="connsiteX2" fmla="*/ 454478 w 720899"/>
                <a:gd name="connsiteY2" fmla="*/ 185958 h 592509"/>
                <a:gd name="connsiteX3" fmla="*/ 452491 w 720899"/>
                <a:gd name="connsiteY3" fmla="*/ 272430 h 592509"/>
                <a:gd name="connsiteX4" fmla="*/ 679730 w 720899"/>
                <a:gd name="connsiteY4" fmla="*/ 309631 h 592509"/>
                <a:gd name="connsiteX5" fmla="*/ 679730 w 720899"/>
                <a:gd name="connsiteY5" fmla="*/ 386409 h 592509"/>
                <a:gd name="connsiteX6" fmla="*/ 703039 w 720899"/>
                <a:gd name="connsiteY6" fmla="*/ 392068 h 592509"/>
                <a:gd name="connsiteX7" fmla="*/ 720899 w 720899"/>
                <a:gd name="connsiteY7" fmla="*/ 406552 h 592509"/>
                <a:gd name="connsiteX8" fmla="*/ 720899 w 720899"/>
                <a:gd name="connsiteY8" fmla="*/ 555309 h 592509"/>
                <a:gd name="connsiteX9" fmla="*/ 493660 w 720899"/>
                <a:gd name="connsiteY9" fmla="*/ 592509 h 592509"/>
                <a:gd name="connsiteX10" fmla="*/ 266421 w 720899"/>
                <a:gd name="connsiteY10" fmla="*/ 555309 h 592509"/>
                <a:gd name="connsiteX11" fmla="*/ 266421 w 720899"/>
                <a:gd name="connsiteY11" fmla="*/ 478925 h 592509"/>
                <a:gd name="connsiteX12" fmla="*/ 240567 w 720899"/>
                <a:gd name="connsiteY12" fmla="*/ 479779 h 592509"/>
                <a:gd name="connsiteX13" fmla="*/ 13328 w 720899"/>
                <a:gd name="connsiteY13" fmla="*/ 442579 h 592509"/>
                <a:gd name="connsiteX14" fmla="*/ 13328 w 720899"/>
                <a:gd name="connsiteY14" fmla="*/ 293822 h 592509"/>
                <a:gd name="connsiteX15" fmla="*/ 79892 w 720899"/>
                <a:gd name="connsiteY15" fmla="*/ 267514 h 592509"/>
                <a:gd name="connsiteX16" fmla="*/ 110218 w 720899"/>
                <a:gd name="connsiteY16" fmla="*/ 217082 h 592509"/>
                <a:gd name="connsiteX17" fmla="*/ 66564 w 720899"/>
                <a:gd name="connsiteY17" fmla="*/ 212265 h 592509"/>
                <a:gd name="connsiteX18" fmla="*/ 0 w 720899"/>
                <a:gd name="connsiteY18" fmla="*/ 185958 h 592509"/>
                <a:gd name="connsiteX19" fmla="*/ 0 w 720899"/>
                <a:gd name="connsiteY19" fmla="*/ 37200 h 592509"/>
                <a:gd name="connsiteX20" fmla="*/ 227239 w 720899"/>
                <a:gd name="connsiteY20" fmla="*/ 0 h 592509"/>
                <a:gd name="connsiteX0" fmla="*/ 227239 w 720899"/>
                <a:gd name="connsiteY0" fmla="*/ 0 h 592509"/>
                <a:gd name="connsiteX1" fmla="*/ 454478 w 720899"/>
                <a:gd name="connsiteY1" fmla="*/ 37200 h 592509"/>
                <a:gd name="connsiteX2" fmla="*/ 454478 w 720899"/>
                <a:gd name="connsiteY2" fmla="*/ 185958 h 592509"/>
                <a:gd name="connsiteX3" fmla="*/ 452491 w 720899"/>
                <a:gd name="connsiteY3" fmla="*/ 272430 h 592509"/>
                <a:gd name="connsiteX4" fmla="*/ 679730 w 720899"/>
                <a:gd name="connsiteY4" fmla="*/ 309631 h 592509"/>
                <a:gd name="connsiteX5" fmla="*/ 679730 w 720899"/>
                <a:gd name="connsiteY5" fmla="*/ 386409 h 592509"/>
                <a:gd name="connsiteX6" fmla="*/ 703039 w 720899"/>
                <a:gd name="connsiteY6" fmla="*/ 392068 h 592509"/>
                <a:gd name="connsiteX7" fmla="*/ 720899 w 720899"/>
                <a:gd name="connsiteY7" fmla="*/ 406552 h 592509"/>
                <a:gd name="connsiteX8" fmla="*/ 720899 w 720899"/>
                <a:gd name="connsiteY8" fmla="*/ 555309 h 592509"/>
                <a:gd name="connsiteX9" fmla="*/ 493660 w 720899"/>
                <a:gd name="connsiteY9" fmla="*/ 592509 h 592509"/>
                <a:gd name="connsiteX10" fmla="*/ 266421 w 720899"/>
                <a:gd name="connsiteY10" fmla="*/ 555309 h 592509"/>
                <a:gd name="connsiteX11" fmla="*/ 266421 w 720899"/>
                <a:gd name="connsiteY11" fmla="*/ 478925 h 592509"/>
                <a:gd name="connsiteX12" fmla="*/ 240567 w 720899"/>
                <a:gd name="connsiteY12" fmla="*/ 479779 h 592509"/>
                <a:gd name="connsiteX13" fmla="*/ 13328 w 720899"/>
                <a:gd name="connsiteY13" fmla="*/ 442579 h 592509"/>
                <a:gd name="connsiteX14" fmla="*/ 13328 w 720899"/>
                <a:gd name="connsiteY14" fmla="*/ 293822 h 592509"/>
                <a:gd name="connsiteX15" fmla="*/ 110218 w 720899"/>
                <a:gd name="connsiteY15" fmla="*/ 217082 h 592509"/>
                <a:gd name="connsiteX16" fmla="*/ 66564 w 720899"/>
                <a:gd name="connsiteY16" fmla="*/ 212265 h 592509"/>
                <a:gd name="connsiteX17" fmla="*/ 0 w 720899"/>
                <a:gd name="connsiteY17" fmla="*/ 185958 h 592509"/>
                <a:gd name="connsiteX18" fmla="*/ 0 w 720899"/>
                <a:gd name="connsiteY18" fmla="*/ 37200 h 592509"/>
                <a:gd name="connsiteX19" fmla="*/ 227239 w 720899"/>
                <a:gd name="connsiteY19" fmla="*/ 0 h 592509"/>
                <a:gd name="connsiteX0" fmla="*/ 227239 w 720899"/>
                <a:gd name="connsiteY0" fmla="*/ 0 h 592509"/>
                <a:gd name="connsiteX1" fmla="*/ 454478 w 720899"/>
                <a:gd name="connsiteY1" fmla="*/ 37200 h 592509"/>
                <a:gd name="connsiteX2" fmla="*/ 454478 w 720899"/>
                <a:gd name="connsiteY2" fmla="*/ 185958 h 592509"/>
                <a:gd name="connsiteX3" fmla="*/ 452491 w 720899"/>
                <a:gd name="connsiteY3" fmla="*/ 272430 h 592509"/>
                <a:gd name="connsiteX4" fmla="*/ 679730 w 720899"/>
                <a:gd name="connsiteY4" fmla="*/ 309631 h 592509"/>
                <a:gd name="connsiteX5" fmla="*/ 679730 w 720899"/>
                <a:gd name="connsiteY5" fmla="*/ 386409 h 592509"/>
                <a:gd name="connsiteX6" fmla="*/ 703039 w 720899"/>
                <a:gd name="connsiteY6" fmla="*/ 392068 h 592509"/>
                <a:gd name="connsiteX7" fmla="*/ 720899 w 720899"/>
                <a:gd name="connsiteY7" fmla="*/ 406552 h 592509"/>
                <a:gd name="connsiteX8" fmla="*/ 720899 w 720899"/>
                <a:gd name="connsiteY8" fmla="*/ 555309 h 592509"/>
                <a:gd name="connsiteX9" fmla="*/ 493660 w 720899"/>
                <a:gd name="connsiteY9" fmla="*/ 592509 h 592509"/>
                <a:gd name="connsiteX10" fmla="*/ 266421 w 720899"/>
                <a:gd name="connsiteY10" fmla="*/ 555309 h 592509"/>
                <a:gd name="connsiteX11" fmla="*/ 266421 w 720899"/>
                <a:gd name="connsiteY11" fmla="*/ 478925 h 592509"/>
                <a:gd name="connsiteX12" fmla="*/ 240567 w 720899"/>
                <a:gd name="connsiteY12" fmla="*/ 479779 h 592509"/>
                <a:gd name="connsiteX13" fmla="*/ 13328 w 720899"/>
                <a:gd name="connsiteY13" fmla="*/ 442579 h 592509"/>
                <a:gd name="connsiteX14" fmla="*/ 13328 w 720899"/>
                <a:gd name="connsiteY14" fmla="*/ 293822 h 592509"/>
                <a:gd name="connsiteX15" fmla="*/ 66564 w 720899"/>
                <a:gd name="connsiteY15" fmla="*/ 212265 h 592509"/>
                <a:gd name="connsiteX16" fmla="*/ 0 w 720899"/>
                <a:gd name="connsiteY16" fmla="*/ 185958 h 592509"/>
                <a:gd name="connsiteX17" fmla="*/ 0 w 720899"/>
                <a:gd name="connsiteY17" fmla="*/ 37200 h 592509"/>
                <a:gd name="connsiteX18" fmla="*/ 227239 w 720899"/>
                <a:gd name="connsiteY18" fmla="*/ 0 h 592509"/>
                <a:gd name="connsiteX0" fmla="*/ 227239 w 720899"/>
                <a:gd name="connsiteY0" fmla="*/ 0 h 592509"/>
                <a:gd name="connsiteX1" fmla="*/ 454478 w 720899"/>
                <a:gd name="connsiteY1" fmla="*/ 37200 h 592509"/>
                <a:gd name="connsiteX2" fmla="*/ 454478 w 720899"/>
                <a:gd name="connsiteY2" fmla="*/ 185958 h 592509"/>
                <a:gd name="connsiteX3" fmla="*/ 452491 w 720899"/>
                <a:gd name="connsiteY3" fmla="*/ 272430 h 592509"/>
                <a:gd name="connsiteX4" fmla="*/ 679730 w 720899"/>
                <a:gd name="connsiteY4" fmla="*/ 309631 h 592509"/>
                <a:gd name="connsiteX5" fmla="*/ 679730 w 720899"/>
                <a:gd name="connsiteY5" fmla="*/ 386409 h 592509"/>
                <a:gd name="connsiteX6" fmla="*/ 703039 w 720899"/>
                <a:gd name="connsiteY6" fmla="*/ 392068 h 592509"/>
                <a:gd name="connsiteX7" fmla="*/ 720899 w 720899"/>
                <a:gd name="connsiteY7" fmla="*/ 406552 h 592509"/>
                <a:gd name="connsiteX8" fmla="*/ 720899 w 720899"/>
                <a:gd name="connsiteY8" fmla="*/ 555309 h 592509"/>
                <a:gd name="connsiteX9" fmla="*/ 493660 w 720899"/>
                <a:gd name="connsiteY9" fmla="*/ 592509 h 592509"/>
                <a:gd name="connsiteX10" fmla="*/ 266421 w 720899"/>
                <a:gd name="connsiteY10" fmla="*/ 555309 h 592509"/>
                <a:gd name="connsiteX11" fmla="*/ 240567 w 720899"/>
                <a:gd name="connsiteY11" fmla="*/ 479779 h 592509"/>
                <a:gd name="connsiteX12" fmla="*/ 13328 w 720899"/>
                <a:gd name="connsiteY12" fmla="*/ 442579 h 592509"/>
                <a:gd name="connsiteX13" fmla="*/ 13328 w 720899"/>
                <a:gd name="connsiteY13" fmla="*/ 293822 h 592509"/>
                <a:gd name="connsiteX14" fmla="*/ 66564 w 720899"/>
                <a:gd name="connsiteY14" fmla="*/ 212265 h 592509"/>
                <a:gd name="connsiteX15" fmla="*/ 0 w 720899"/>
                <a:gd name="connsiteY15" fmla="*/ 185958 h 592509"/>
                <a:gd name="connsiteX16" fmla="*/ 0 w 720899"/>
                <a:gd name="connsiteY16" fmla="*/ 37200 h 592509"/>
                <a:gd name="connsiteX17" fmla="*/ 227239 w 720899"/>
                <a:gd name="connsiteY17" fmla="*/ 0 h 592509"/>
                <a:gd name="connsiteX0" fmla="*/ 227239 w 720899"/>
                <a:gd name="connsiteY0" fmla="*/ 0 h 592509"/>
                <a:gd name="connsiteX1" fmla="*/ 454478 w 720899"/>
                <a:gd name="connsiteY1" fmla="*/ 37200 h 592509"/>
                <a:gd name="connsiteX2" fmla="*/ 454478 w 720899"/>
                <a:gd name="connsiteY2" fmla="*/ 185958 h 592509"/>
                <a:gd name="connsiteX3" fmla="*/ 452491 w 720899"/>
                <a:gd name="connsiteY3" fmla="*/ 272430 h 592509"/>
                <a:gd name="connsiteX4" fmla="*/ 679730 w 720899"/>
                <a:gd name="connsiteY4" fmla="*/ 309631 h 592509"/>
                <a:gd name="connsiteX5" fmla="*/ 679730 w 720899"/>
                <a:gd name="connsiteY5" fmla="*/ 386409 h 592509"/>
                <a:gd name="connsiteX6" fmla="*/ 720899 w 720899"/>
                <a:gd name="connsiteY6" fmla="*/ 406552 h 592509"/>
                <a:gd name="connsiteX7" fmla="*/ 720899 w 720899"/>
                <a:gd name="connsiteY7" fmla="*/ 555309 h 592509"/>
                <a:gd name="connsiteX8" fmla="*/ 493660 w 720899"/>
                <a:gd name="connsiteY8" fmla="*/ 592509 h 592509"/>
                <a:gd name="connsiteX9" fmla="*/ 266421 w 720899"/>
                <a:gd name="connsiteY9" fmla="*/ 555309 h 592509"/>
                <a:gd name="connsiteX10" fmla="*/ 240567 w 720899"/>
                <a:gd name="connsiteY10" fmla="*/ 479779 h 592509"/>
                <a:gd name="connsiteX11" fmla="*/ 13328 w 720899"/>
                <a:gd name="connsiteY11" fmla="*/ 442579 h 592509"/>
                <a:gd name="connsiteX12" fmla="*/ 13328 w 720899"/>
                <a:gd name="connsiteY12" fmla="*/ 293822 h 592509"/>
                <a:gd name="connsiteX13" fmla="*/ 66564 w 720899"/>
                <a:gd name="connsiteY13" fmla="*/ 212265 h 592509"/>
                <a:gd name="connsiteX14" fmla="*/ 0 w 720899"/>
                <a:gd name="connsiteY14" fmla="*/ 185958 h 592509"/>
                <a:gd name="connsiteX15" fmla="*/ 0 w 720899"/>
                <a:gd name="connsiteY15" fmla="*/ 37200 h 592509"/>
                <a:gd name="connsiteX16" fmla="*/ 227239 w 720899"/>
                <a:gd name="connsiteY16" fmla="*/ 0 h 592509"/>
                <a:gd name="connsiteX0" fmla="*/ 227239 w 720899"/>
                <a:gd name="connsiteY0" fmla="*/ 0 h 592509"/>
                <a:gd name="connsiteX1" fmla="*/ 454478 w 720899"/>
                <a:gd name="connsiteY1" fmla="*/ 37200 h 592509"/>
                <a:gd name="connsiteX2" fmla="*/ 454478 w 720899"/>
                <a:gd name="connsiteY2" fmla="*/ 185958 h 592509"/>
                <a:gd name="connsiteX3" fmla="*/ 452491 w 720899"/>
                <a:gd name="connsiteY3" fmla="*/ 272430 h 592509"/>
                <a:gd name="connsiteX4" fmla="*/ 679730 w 720899"/>
                <a:gd name="connsiteY4" fmla="*/ 309631 h 592509"/>
                <a:gd name="connsiteX5" fmla="*/ 720899 w 720899"/>
                <a:gd name="connsiteY5" fmla="*/ 406552 h 592509"/>
                <a:gd name="connsiteX6" fmla="*/ 720899 w 720899"/>
                <a:gd name="connsiteY6" fmla="*/ 555309 h 592509"/>
                <a:gd name="connsiteX7" fmla="*/ 493660 w 720899"/>
                <a:gd name="connsiteY7" fmla="*/ 592509 h 592509"/>
                <a:gd name="connsiteX8" fmla="*/ 266421 w 720899"/>
                <a:gd name="connsiteY8" fmla="*/ 555309 h 592509"/>
                <a:gd name="connsiteX9" fmla="*/ 240567 w 720899"/>
                <a:gd name="connsiteY9" fmla="*/ 479779 h 592509"/>
                <a:gd name="connsiteX10" fmla="*/ 13328 w 720899"/>
                <a:gd name="connsiteY10" fmla="*/ 442579 h 592509"/>
                <a:gd name="connsiteX11" fmla="*/ 13328 w 720899"/>
                <a:gd name="connsiteY11" fmla="*/ 293822 h 592509"/>
                <a:gd name="connsiteX12" fmla="*/ 66564 w 720899"/>
                <a:gd name="connsiteY12" fmla="*/ 212265 h 592509"/>
                <a:gd name="connsiteX13" fmla="*/ 0 w 720899"/>
                <a:gd name="connsiteY13" fmla="*/ 185958 h 592509"/>
                <a:gd name="connsiteX14" fmla="*/ 0 w 720899"/>
                <a:gd name="connsiteY14" fmla="*/ 37200 h 592509"/>
                <a:gd name="connsiteX15" fmla="*/ 227239 w 720899"/>
                <a:gd name="connsiteY15" fmla="*/ 0 h 592509"/>
                <a:gd name="connsiteX0" fmla="*/ 227239 w 720899"/>
                <a:gd name="connsiteY0" fmla="*/ 0 h 592509"/>
                <a:gd name="connsiteX1" fmla="*/ 454478 w 720899"/>
                <a:gd name="connsiteY1" fmla="*/ 37200 h 592509"/>
                <a:gd name="connsiteX2" fmla="*/ 454478 w 720899"/>
                <a:gd name="connsiteY2" fmla="*/ 185958 h 592509"/>
                <a:gd name="connsiteX3" fmla="*/ 679730 w 720899"/>
                <a:gd name="connsiteY3" fmla="*/ 309631 h 592509"/>
                <a:gd name="connsiteX4" fmla="*/ 720899 w 720899"/>
                <a:gd name="connsiteY4" fmla="*/ 406552 h 592509"/>
                <a:gd name="connsiteX5" fmla="*/ 720899 w 720899"/>
                <a:gd name="connsiteY5" fmla="*/ 555309 h 592509"/>
                <a:gd name="connsiteX6" fmla="*/ 493660 w 720899"/>
                <a:gd name="connsiteY6" fmla="*/ 592509 h 592509"/>
                <a:gd name="connsiteX7" fmla="*/ 266421 w 720899"/>
                <a:gd name="connsiteY7" fmla="*/ 555309 h 592509"/>
                <a:gd name="connsiteX8" fmla="*/ 240567 w 720899"/>
                <a:gd name="connsiteY8" fmla="*/ 479779 h 592509"/>
                <a:gd name="connsiteX9" fmla="*/ 13328 w 720899"/>
                <a:gd name="connsiteY9" fmla="*/ 442579 h 592509"/>
                <a:gd name="connsiteX10" fmla="*/ 13328 w 720899"/>
                <a:gd name="connsiteY10" fmla="*/ 293822 h 592509"/>
                <a:gd name="connsiteX11" fmla="*/ 66564 w 720899"/>
                <a:gd name="connsiteY11" fmla="*/ 212265 h 592509"/>
                <a:gd name="connsiteX12" fmla="*/ 0 w 720899"/>
                <a:gd name="connsiteY12" fmla="*/ 185958 h 592509"/>
                <a:gd name="connsiteX13" fmla="*/ 0 w 720899"/>
                <a:gd name="connsiteY13" fmla="*/ 37200 h 592509"/>
                <a:gd name="connsiteX14" fmla="*/ 227239 w 720899"/>
                <a:gd name="connsiteY14" fmla="*/ 0 h 59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0899" h="592509">
                  <a:moveTo>
                    <a:pt x="227239" y="0"/>
                  </a:moveTo>
                  <a:cubicBezTo>
                    <a:pt x="352721" y="0"/>
                    <a:pt x="454478" y="16648"/>
                    <a:pt x="454478" y="37200"/>
                  </a:cubicBezTo>
                  <a:lnTo>
                    <a:pt x="454478" y="185958"/>
                  </a:lnTo>
                  <a:cubicBezTo>
                    <a:pt x="492020" y="231363"/>
                    <a:pt x="635327" y="272865"/>
                    <a:pt x="679730" y="309631"/>
                  </a:cubicBezTo>
                  <a:lnTo>
                    <a:pt x="720899" y="406552"/>
                  </a:lnTo>
                  <a:lnTo>
                    <a:pt x="720899" y="555309"/>
                  </a:lnTo>
                  <a:cubicBezTo>
                    <a:pt x="720899" y="575862"/>
                    <a:pt x="619142" y="592509"/>
                    <a:pt x="493660" y="592509"/>
                  </a:cubicBezTo>
                  <a:cubicBezTo>
                    <a:pt x="368179" y="592509"/>
                    <a:pt x="266421" y="575862"/>
                    <a:pt x="266421" y="555309"/>
                  </a:cubicBezTo>
                  <a:lnTo>
                    <a:pt x="240567" y="479779"/>
                  </a:lnTo>
                  <a:cubicBezTo>
                    <a:pt x="115086" y="479779"/>
                    <a:pt x="13328" y="463132"/>
                    <a:pt x="13328" y="442579"/>
                  </a:cubicBezTo>
                  <a:lnTo>
                    <a:pt x="13328" y="293822"/>
                  </a:lnTo>
                  <a:cubicBezTo>
                    <a:pt x="22201" y="255436"/>
                    <a:pt x="68785" y="230242"/>
                    <a:pt x="66564" y="212265"/>
                  </a:cubicBezTo>
                  <a:cubicBezTo>
                    <a:pt x="25439" y="205534"/>
                    <a:pt x="0" y="196234"/>
                    <a:pt x="0" y="185958"/>
                  </a:cubicBezTo>
                  <a:lnTo>
                    <a:pt x="0" y="37200"/>
                  </a:lnTo>
                  <a:cubicBezTo>
                    <a:pt x="0" y="16648"/>
                    <a:pt x="101757" y="0"/>
                    <a:pt x="227239" y="0"/>
                  </a:cubicBezTo>
                  <a:close/>
                </a:path>
              </a:pathLst>
            </a:custGeom>
            <a:solidFill>
              <a:schemeClr val="accent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500" dirty="0">
                <a:gradFill>
                  <a:gsLst>
                    <a:gs pos="0">
                      <a:srgbClr val="FFFFFF"/>
                    </a:gs>
                    <a:gs pos="100000">
                      <a:srgbClr val="FFFFFF"/>
                    </a:gs>
                  </a:gsLst>
                  <a:lin ang="5400000" scaled="0"/>
                </a:gradFill>
                <a:latin typeface="Segoe UI"/>
              </a:endParaRPr>
            </a:p>
          </p:txBody>
        </p:sp>
        <p:pic>
          <p:nvPicPr>
            <p:cNvPr id="10" name="Graphic 9" descr="Coins">
              <a:extLst>
                <a:ext uri="{FF2B5EF4-FFF2-40B4-BE49-F238E27FC236}">
                  <a16:creationId xmlns:a16="http://schemas.microsoft.com/office/drawing/2014/main" id="{A3110DAD-2AA1-4B8F-B288-E3AB20B567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18521" y="1911483"/>
              <a:ext cx="914400" cy="914400"/>
            </a:xfrm>
            <a:prstGeom prst="rect">
              <a:avLst/>
            </a:prstGeom>
          </p:spPr>
        </p:pic>
      </p:grpSp>
      <p:grpSp>
        <p:nvGrpSpPr>
          <p:cNvPr id="15" name="Group 14">
            <a:extLst>
              <a:ext uri="{FF2B5EF4-FFF2-40B4-BE49-F238E27FC236}">
                <a16:creationId xmlns:a16="http://schemas.microsoft.com/office/drawing/2014/main" id="{65C73EBF-EA93-42C7-B0A8-90DD7D0C4AC0}"/>
              </a:ext>
            </a:extLst>
          </p:cNvPr>
          <p:cNvGrpSpPr/>
          <p:nvPr/>
        </p:nvGrpSpPr>
        <p:grpSpPr>
          <a:xfrm>
            <a:off x="509029" y="3006505"/>
            <a:ext cx="248280" cy="292092"/>
            <a:chOff x="7454813" y="1692140"/>
            <a:chExt cx="228477" cy="268796"/>
          </a:xfrm>
        </p:grpSpPr>
        <p:sp>
          <p:nvSpPr>
            <p:cNvPr id="14" name="Rectangle 13">
              <a:extLst>
                <a:ext uri="{FF2B5EF4-FFF2-40B4-BE49-F238E27FC236}">
                  <a16:creationId xmlns:a16="http://schemas.microsoft.com/office/drawing/2014/main" id="{6F55DCA8-3EC8-4775-B639-04B8C4362A55}"/>
                </a:ext>
              </a:extLst>
            </p:cNvPr>
            <p:cNvSpPr/>
            <p:nvPr/>
          </p:nvSpPr>
          <p:spPr bwMode="auto">
            <a:xfrm>
              <a:off x="7477125" y="1732189"/>
              <a:ext cx="185057" cy="210911"/>
            </a:xfrm>
            <a:prstGeom prst="rect">
              <a:avLst/>
            </a:prstGeom>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500" dirty="0">
                <a:gradFill>
                  <a:gsLst>
                    <a:gs pos="0">
                      <a:srgbClr val="FFFFFF"/>
                    </a:gs>
                    <a:gs pos="100000">
                      <a:srgbClr val="FFFFFF"/>
                    </a:gs>
                  </a:gsLst>
                  <a:lin ang="5400000" scaled="0"/>
                </a:gradFill>
                <a:latin typeface="Segoe UI"/>
              </a:endParaRPr>
            </a:p>
          </p:txBody>
        </p:sp>
        <p:sp>
          <p:nvSpPr>
            <p:cNvPr id="61" name="Freeform: Shape 60">
              <a:extLst>
                <a:ext uri="{FF2B5EF4-FFF2-40B4-BE49-F238E27FC236}">
                  <a16:creationId xmlns:a16="http://schemas.microsoft.com/office/drawing/2014/main" id="{B5BDDF8E-3383-40EB-8A8D-B620ACF4425F}"/>
                </a:ext>
              </a:extLst>
            </p:cNvPr>
            <p:cNvSpPr/>
            <p:nvPr/>
          </p:nvSpPr>
          <p:spPr>
            <a:xfrm>
              <a:off x="7454813" y="1692140"/>
              <a:ext cx="228477" cy="268796"/>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solidFill>
              <a:schemeClr val="accent2"/>
            </a:solidFill>
            <a:ln w="6716" cap="flat">
              <a:noFill/>
              <a:prstDash val="solid"/>
              <a:miter/>
            </a:ln>
          </p:spPr>
          <p:txBody>
            <a:bodyPr rtlCol="0" anchor="ctr"/>
            <a:lstStyle/>
            <a:p>
              <a:pPr defTabSz="685800">
                <a:defRPr/>
              </a:pPr>
              <a:endParaRPr lang="en-US" sz="1350" dirty="0">
                <a:solidFill>
                  <a:prstClr val="black"/>
                </a:solidFill>
                <a:latin typeface="Segoe UI"/>
              </a:endParaRPr>
            </a:p>
          </p:txBody>
        </p:sp>
      </p:grpSp>
      <p:grpSp>
        <p:nvGrpSpPr>
          <p:cNvPr id="20" name="Group 19">
            <a:extLst>
              <a:ext uri="{FF2B5EF4-FFF2-40B4-BE49-F238E27FC236}">
                <a16:creationId xmlns:a16="http://schemas.microsoft.com/office/drawing/2014/main" id="{94CDA96D-C7A4-4DFF-81A4-9DF4F2056489}"/>
              </a:ext>
            </a:extLst>
          </p:cNvPr>
          <p:cNvGrpSpPr/>
          <p:nvPr/>
        </p:nvGrpSpPr>
        <p:grpSpPr>
          <a:xfrm flipH="1">
            <a:off x="497320" y="1769127"/>
            <a:ext cx="322589" cy="271841"/>
            <a:chOff x="7211255" y="3101232"/>
            <a:chExt cx="656107" cy="552891"/>
          </a:xfrm>
        </p:grpSpPr>
        <p:grpSp>
          <p:nvGrpSpPr>
            <p:cNvPr id="19" name="Group 18">
              <a:extLst>
                <a:ext uri="{FF2B5EF4-FFF2-40B4-BE49-F238E27FC236}">
                  <a16:creationId xmlns:a16="http://schemas.microsoft.com/office/drawing/2014/main" id="{644C2D7D-0361-4738-AB87-FF1801F2108E}"/>
                </a:ext>
              </a:extLst>
            </p:cNvPr>
            <p:cNvGrpSpPr/>
            <p:nvPr/>
          </p:nvGrpSpPr>
          <p:grpSpPr>
            <a:xfrm>
              <a:off x="7227204" y="3101232"/>
              <a:ext cx="640158" cy="397174"/>
              <a:chOff x="7227204" y="3101232"/>
              <a:chExt cx="640158" cy="397174"/>
            </a:xfrm>
            <a:solidFill>
              <a:schemeClr val="accent1"/>
            </a:solidFill>
          </p:grpSpPr>
          <p:sp>
            <p:nvSpPr>
              <p:cNvPr id="66" name="Freeform: Shape 65">
                <a:extLst>
                  <a:ext uri="{FF2B5EF4-FFF2-40B4-BE49-F238E27FC236}">
                    <a16:creationId xmlns:a16="http://schemas.microsoft.com/office/drawing/2014/main" id="{2CA8B28E-3A6E-486C-8543-B0D223B90A3C}"/>
                  </a:ext>
                </a:extLst>
              </p:cNvPr>
              <p:cNvSpPr/>
              <p:nvPr/>
            </p:nvSpPr>
            <p:spPr>
              <a:xfrm>
                <a:off x="7645799" y="3371405"/>
                <a:ext cx="221563" cy="94954"/>
              </a:xfrm>
              <a:custGeom>
                <a:avLst/>
                <a:gdLst>
                  <a:gd name="connsiteX0" fmla="*/ 21168 w 94078"/>
                  <a:gd name="connsiteY0" fmla="*/ 21672 h 40319"/>
                  <a:gd name="connsiteX1" fmla="*/ 23856 w 94078"/>
                  <a:gd name="connsiteY1" fmla="*/ 18984 h 40319"/>
                  <a:gd name="connsiteX2" fmla="*/ 27888 w 94078"/>
                  <a:gd name="connsiteY2" fmla="*/ 18984 h 40319"/>
                  <a:gd name="connsiteX3" fmla="*/ 46031 w 94078"/>
                  <a:gd name="connsiteY3" fmla="*/ 37127 h 40319"/>
                  <a:gd name="connsiteX4" fmla="*/ 90383 w 94078"/>
                  <a:gd name="connsiteY4" fmla="*/ 37127 h 40319"/>
                  <a:gd name="connsiteX5" fmla="*/ 90383 w 94078"/>
                  <a:gd name="connsiteY5" fmla="*/ 23687 h 40319"/>
                  <a:gd name="connsiteX6" fmla="*/ 51407 w 94078"/>
                  <a:gd name="connsiteY6" fmla="*/ 23687 h 40319"/>
                  <a:gd name="connsiteX7" fmla="*/ 37296 w 94078"/>
                  <a:gd name="connsiteY7" fmla="*/ 9576 h 40319"/>
                  <a:gd name="connsiteX8" fmla="*/ 14448 w 94078"/>
                  <a:gd name="connsiteY8" fmla="*/ 9576 h 40319"/>
                  <a:gd name="connsiteX9" fmla="*/ 5040 w 94078"/>
                  <a:gd name="connsiteY9" fmla="*/ 18984 h 40319"/>
                  <a:gd name="connsiteX10" fmla="*/ 13776 w 94078"/>
                  <a:gd name="connsiteY10" fmla="*/ 18984 h 40319"/>
                  <a:gd name="connsiteX11" fmla="*/ 21168 w 94078"/>
                  <a:gd name="connsiteY11" fmla="*/ 21672 h 4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078" h="40319">
                    <a:moveTo>
                      <a:pt x="21168" y="21672"/>
                    </a:moveTo>
                    <a:lnTo>
                      <a:pt x="23856" y="18984"/>
                    </a:lnTo>
                    <a:cubicBezTo>
                      <a:pt x="25200" y="17640"/>
                      <a:pt x="26544" y="17640"/>
                      <a:pt x="27888" y="18984"/>
                    </a:cubicBezTo>
                    <a:lnTo>
                      <a:pt x="46031" y="37127"/>
                    </a:lnTo>
                    <a:lnTo>
                      <a:pt x="90383" y="37127"/>
                    </a:lnTo>
                    <a:lnTo>
                      <a:pt x="90383" y="23687"/>
                    </a:lnTo>
                    <a:lnTo>
                      <a:pt x="51407" y="23687"/>
                    </a:lnTo>
                    <a:lnTo>
                      <a:pt x="37296" y="9576"/>
                    </a:lnTo>
                    <a:cubicBezTo>
                      <a:pt x="31248" y="3528"/>
                      <a:pt x="20496" y="3528"/>
                      <a:pt x="14448" y="9576"/>
                    </a:cubicBezTo>
                    <a:lnTo>
                      <a:pt x="5040" y="18984"/>
                    </a:lnTo>
                    <a:lnTo>
                      <a:pt x="13776" y="18984"/>
                    </a:lnTo>
                    <a:cubicBezTo>
                      <a:pt x="16464" y="18984"/>
                      <a:pt x="19152" y="20327"/>
                      <a:pt x="21168" y="21672"/>
                    </a:cubicBezTo>
                  </a:path>
                </a:pathLst>
              </a:custGeom>
              <a:grpFill/>
              <a:ln w="9525" cap="flat">
                <a:noFill/>
                <a:prstDash val="solid"/>
                <a:miter/>
              </a:ln>
            </p:spPr>
            <p:txBody>
              <a:bodyPr rtlCol="0" anchor="ctr"/>
              <a:lstStyle/>
              <a:p>
                <a:pPr defTabSz="685800">
                  <a:defRPr/>
                </a:pPr>
                <a:endParaRPr lang="en-US" sz="1350" dirty="0">
                  <a:solidFill>
                    <a:prstClr val="black"/>
                  </a:solidFill>
                  <a:latin typeface="Segoe UI"/>
                </a:endParaRPr>
              </a:p>
            </p:txBody>
          </p:sp>
          <p:sp>
            <p:nvSpPr>
              <p:cNvPr id="72" name="Freeform: Shape 71">
                <a:extLst>
                  <a:ext uri="{FF2B5EF4-FFF2-40B4-BE49-F238E27FC236}">
                    <a16:creationId xmlns:a16="http://schemas.microsoft.com/office/drawing/2014/main" id="{3F105CF9-A18F-4EB6-9972-0F3E2C346C77}"/>
                  </a:ext>
                </a:extLst>
              </p:cNvPr>
              <p:cNvSpPr/>
              <p:nvPr/>
            </p:nvSpPr>
            <p:spPr bwMode="auto">
              <a:xfrm>
                <a:off x="7227204" y="3101232"/>
                <a:ext cx="444708" cy="397174"/>
              </a:xfrm>
              <a:custGeom>
                <a:avLst/>
                <a:gdLst>
                  <a:gd name="connsiteX0" fmla="*/ 285065 w 444708"/>
                  <a:gd name="connsiteY0" fmla="*/ 539 h 397174"/>
                  <a:gd name="connsiteX1" fmla="*/ 302276 w 444708"/>
                  <a:gd name="connsiteY1" fmla="*/ 1528 h 397174"/>
                  <a:gd name="connsiteX2" fmla="*/ 316520 w 444708"/>
                  <a:gd name="connsiteY2" fmla="*/ 7859 h 397174"/>
                  <a:gd name="connsiteX3" fmla="*/ 329179 w 444708"/>
                  <a:gd name="connsiteY3" fmla="*/ 26850 h 397174"/>
                  <a:gd name="connsiteX4" fmla="*/ 363999 w 444708"/>
                  <a:gd name="connsiteY4" fmla="*/ 161371 h 397174"/>
                  <a:gd name="connsiteX5" fmla="*/ 360831 w 444708"/>
                  <a:gd name="connsiteY5" fmla="*/ 156623 h 397174"/>
                  <a:gd name="connsiteX6" fmla="*/ 345098 w 444708"/>
                  <a:gd name="connsiteY6" fmla="*/ 153477 h 397174"/>
                  <a:gd name="connsiteX7" fmla="*/ 404922 w 444708"/>
                  <a:gd name="connsiteY7" fmla="*/ 348115 h 397174"/>
                  <a:gd name="connsiteX8" fmla="*/ 444708 w 444708"/>
                  <a:gd name="connsiteY8" fmla="*/ 348115 h 397174"/>
                  <a:gd name="connsiteX9" fmla="*/ 394066 w 444708"/>
                  <a:gd name="connsiteY9" fmla="*/ 397174 h 397174"/>
                  <a:gd name="connsiteX10" fmla="*/ 338675 w 444708"/>
                  <a:gd name="connsiteY10" fmla="*/ 183524 h 397174"/>
                  <a:gd name="connsiteX11" fmla="*/ 343420 w 444708"/>
                  <a:gd name="connsiteY11" fmla="*/ 185106 h 397174"/>
                  <a:gd name="connsiteX12" fmla="*/ 345003 w 444708"/>
                  <a:gd name="connsiteY12" fmla="*/ 188272 h 397174"/>
                  <a:gd name="connsiteX13" fmla="*/ 384568 w 444708"/>
                  <a:gd name="connsiteY13" fmla="*/ 348115 h 397174"/>
                  <a:gd name="connsiteX14" fmla="*/ 390783 w 444708"/>
                  <a:gd name="connsiteY14" fmla="*/ 348115 h 397174"/>
                  <a:gd name="connsiteX15" fmla="*/ 339839 w 444708"/>
                  <a:gd name="connsiteY15" fmla="*/ 152425 h 397174"/>
                  <a:gd name="connsiteX16" fmla="*/ 329179 w 444708"/>
                  <a:gd name="connsiteY16" fmla="*/ 150293 h 397174"/>
                  <a:gd name="connsiteX17" fmla="*/ 302276 w 444708"/>
                  <a:gd name="connsiteY17" fmla="*/ 47424 h 397174"/>
                  <a:gd name="connsiteX18" fmla="*/ 299111 w 444708"/>
                  <a:gd name="connsiteY18" fmla="*/ 34763 h 397174"/>
                  <a:gd name="connsiteX19" fmla="*/ 297528 w 444708"/>
                  <a:gd name="connsiteY19" fmla="*/ 31598 h 397174"/>
                  <a:gd name="connsiteX20" fmla="*/ 289615 w 444708"/>
                  <a:gd name="connsiteY20" fmla="*/ 31598 h 397174"/>
                  <a:gd name="connsiteX21" fmla="*/ 288033 w 444708"/>
                  <a:gd name="connsiteY21" fmla="*/ 34763 h 397174"/>
                  <a:gd name="connsiteX22" fmla="*/ 248467 w 444708"/>
                  <a:gd name="connsiteY22" fmla="*/ 194606 h 397174"/>
                  <a:gd name="connsiteX23" fmla="*/ 180417 w 444708"/>
                  <a:gd name="connsiteY23" fmla="*/ 194606 h 397174"/>
                  <a:gd name="connsiteX24" fmla="*/ 175669 w 444708"/>
                  <a:gd name="connsiteY24" fmla="*/ 196189 h 397174"/>
                  <a:gd name="connsiteX25" fmla="*/ 174086 w 444708"/>
                  <a:gd name="connsiteY25" fmla="*/ 199354 h 397174"/>
                  <a:gd name="connsiteX26" fmla="*/ 145599 w 444708"/>
                  <a:gd name="connsiteY26" fmla="*/ 311718 h 397174"/>
                  <a:gd name="connsiteX27" fmla="*/ 0 w 444708"/>
                  <a:gd name="connsiteY27" fmla="*/ 311718 h 397174"/>
                  <a:gd name="connsiteX28" fmla="*/ 0 w 444708"/>
                  <a:gd name="connsiteY28" fmla="*/ 280065 h 397174"/>
                  <a:gd name="connsiteX29" fmla="*/ 120277 w 444708"/>
                  <a:gd name="connsiteY29" fmla="*/ 280065 h 397174"/>
                  <a:gd name="connsiteX30" fmla="*/ 142434 w 444708"/>
                  <a:gd name="connsiteY30" fmla="*/ 191441 h 397174"/>
                  <a:gd name="connsiteX31" fmla="*/ 156678 w 444708"/>
                  <a:gd name="connsiteY31" fmla="*/ 170867 h 397174"/>
                  <a:gd name="connsiteX32" fmla="*/ 180417 w 444708"/>
                  <a:gd name="connsiteY32" fmla="*/ 162954 h 397174"/>
                  <a:gd name="connsiteX33" fmla="*/ 223145 w 444708"/>
                  <a:gd name="connsiteY33" fmla="*/ 162954 h 397174"/>
                  <a:gd name="connsiteX34" fmla="*/ 256380 w 444708"/>
                  <a:gd name="connsiteY34" fmla="*/ 28433 h 397174"/>
                  <a:gd name="connsiteX35" fmla="*/ 269041 w 444708"/>
                  <a:gd name="connsiteY35" fmla="*/ 7859 h 397174"/>
                  <a:gd name="connsiteX36" fmla="*/ 285065 w 444708"/>
                  <a:gd name="connsiteY36" fmla="*/ 539 h 397174"/>
                  <a:gd name="connsiteX0" fmla="*/ 285065 w 444708"/>
                  <a:gd name="connsiteY0" fmla="*/ 539 h 397174"/>
                  <a:gd name="connsiteX1" fmla="*/ 302276 w 444708"/>
                  <a:gd name="connsiteY1" fmla="*/ 1528 h 397174"/>
                  <a:gd name="connsiteX2" fmla="*/ 316520 w 444708"/>
                  <a:gd name="connsiteY2" fmla="*/ 7859 h 397174"/>
                  <a:gd name="connsiteX3" fmla="*/ 329179 w 444708"/>
                  <a:gd name="connsiteY3" fmla="*/ 26850 h 397174"/>
                  <a:gd name="connsiteX4" fmla="*/ 363999 w 444708"/>
                  <a:gd name="connsiteY4" fmla="*/ 161371 h 397174"/>
                  <a:gd name="connsiteX5" fmla="*/ 360831 w 444708"/>
                  <a:gd name="connsiteY5" fmla="*/ 156623 h 397174"/>
                  <a:gd name="connsiteX6" fmla="*/ 345098 w 444708"/>
                  <a:gd name="connsiteY6" fmla="*/ 153477 h 397174"/>
                  <a:gd name="connsiteX7" fmla="*/ 404922 w 444708"/>
                  <a:gd name="connsiteY7" fmla="*/ 348115 h 397174"/>
                  <a:gd name="connsiteX8" fmla="*/ 444708 w 444708"/>
                  <a:gd name="connsiteY8" fmla="*/ 348115 h 397174"/>
                  <a:gd name="connsiteX9" fmla="*/ 394066 w 444708"/>
                  <a:gd name="connsiteY9" fmla="*/ 397174 h 397174"/>
                  <a:gd name="connsiteX10" fmla="*/ 338675 w 444708"/>
                  <a:gd name="connsiteY10" fmla="*/ 183524 h 397174"/>
                  <a:gd name="connsiteX11" fmla="*/ 343420 w 444708"/>
                  <a:gd name="connsiteY11" fmla="*/ 185106 h 397174"/>
                  <a:gd name="connsiteX12" fmla="*/ 345003 w 444708"/>
                  <a:gd name="connsiteY12" fmla="*/ 188272 h 397174"/>
                  <a:gd name="connsiteX13" fmla="*/ 384568 w 444708"/>
                  <a:gd name="connsiteY13" fmla="*/ 348115 h 397174"/>
                  <a:gd name="connsiteX14" fmla="*/ 339839 w 444708"/>
                  <a:gd name="connsiteY14" fmla="*/ 152425 h 397174"/>
                  <a:gd name="connsiteX15" fmla="*/ 329179 w 444708"/>
                  <a:gd name="connsiteY15" fmla="*/ 150293 h 397174"/>
                  <a:gd name="connsiteX16" fmla="*/ 302276 w 444708"/>
                  <a:gd name="connsiteY16" fmla="*/ 47424 h 397174"/>
                  <a:gd name="connsiteX17" fmla="*/ 299111 w 444708"/>
                  <a:gd name="connsiteY17" fmla="*/ 34763 h 397174"/>
                  <a:gd name="connsiteX18" fmla="*/ 297528 w 444708"/>
                  <a:gd name="connsiteY18" fmla="*/ 31598 h 397174"/>
                  <a:gd name="connsiteX19" fmla="*/ 289615 w 444708"/>
                  <a:gd name="connsiteY19" fmla="*/ 31598 h 397174"/>
                  <a:gd name="connsiteX20" fmla="*/ 288033 w 444708"/>
                  <a:gd name="connsiteY20" fmla="*/ 34763 h 397174"/>
                  <a:gd name="connsiteX21" fmla="*/ 248467 w 444708"/>
                  <a:gd name="connsiteY21" fmla="*/ 194606 h 397174"/>
                  <a:gd name="connsiteX22" fmla="*/ 180417 w 444708"/>
                  <a:gd name="connsiteY22" fmla="*/ 194606 h 397174"/>
                  <a:gd name="connsiteX23" fmla="*/ 175669 w 444708"/>
                  <a:gd name="connsiteY23" fmla="*/ 196189 h 397174"/>
                  <a:gd name="connsiteX24" fmla="*/ 174086 w 444708"/>
                  <a:gd name="connsiteY24" fmla="*/ 199354 h 397174"/>
                  <a:gd name="connsiteX25" fmla="*/ 145599 w 444708"/>
                  <a:gd name="connsiteY25" fmla="*/ 311718 h 397174"/>
                  <a:gd name="connsiteX26" fmla="*/ 0 w 444708"/>
                  <a:gd name="connsiteY26" fmla="*/ 311718 h 397174"/>
                  <a:gd name="connsiteX27" fmla="*/ 0 w 444708"/>
                  <a:gd name="connsiteY27" fmla="*/ 280065 h 397174"/>
                  <a:gd name="connsiteX28" fmla="*/ 120277 w 444708"/>
                  <a:gd name="connsiteY28" fmla="*/ 280065 h 397174"/>
                  <a:gd name="connsiteX29" fmla="*/ 142434 w 444708"/>
                  <a:gd name="connsiteY29" fmla="*/ 191441 h 397174"/>
                  <a:gd name="connsiteX30" fmla="*/ 156678 w 444708"/>
                  <a:gd name="connsiteY30" fmla="*/ 170867 h 397174"/>
                  <a:gd name="connsiteX31" fmla="*/ 180417 w 444708"/>
                  <a:gd name="connsiteY31" fmla="*/ 162954 h 397174"/>
                  <a:gd name="connsiteX32" fmla="*/ 223145 w 444708"/>
                  <a:gd name="connsiteY32" fmla="*/ 162954 h 397174"/>
                  <a:gd name="connsiteX33" fmla="*/ 256380 w 444708"/>
                  <a:gd name="connsiteY33" fmla="*/ 28433 h 397174"/>
                  <a:gd name="connsiteX34" fmla="*/ 269041 w 444708"/>
                  <a:gd name="connsiteY34" fmla="*/ 7859 h 397174"/>
                  <a:gd name="connsiteX35" fmla="*/ 285065 w 444708"/>
                  <a:gd name="connsiteY35" fmla="*/ 539 h 397174"/>
                  <a:gd name="connsiteX0" fmla="*/ 285065 w 444708"/>
                  <a:gd name="connsiteY0" fmla="*/ 539 h 397174"/>
                  <a:gd name="connsiteX1" fmla="*/ 302276 w 444708"/>
                  <a:gd name="connsiteY1" fmla="*/ 1528 h 397174"/>
                  <a:gd name="connsiteX2" fmla="*/ 316520 w 444708"/>
                  <a:gd name="connsiteY2" fmla="*/ 7859 h 397174"/>
                  <a:gd name="connsiteX3" fmla="*/ 329179 w 444708"/>
                  <a:gd name="connsiteY3" fmla="*/ 26850 h 397174"/>
                  <a:gd name="connsiteX4" fmla="*/ 363999 w 444708"/>
                  <a:gd name="connsiteY4" fmla="*/ 161371 h 397174"/>
                  <a:gd name="connsiteX5" fmla="*/ 360831 w 444708"/>
                  <a:gd name="connsiteY5" fmla="*/ 156623 h 397174"/>
                  <a:gd name="connsiteX6" fmla="*/ 345098 w 444708"/>
                  <a:gd name="connsiteY6" fmla="*/ 153477 h 397174"/>
                  <a:gd name="connsiteX7" fmla="*/ 404922 w 444708"/>
                  <a:gd name="connsiteY7" fmla="*/ 348115 h 397174"/>
                  <a:gd name="connsiteX8" fmla="*/ 444708 w 444708"/>
                  <a:gd name="connsiteY8" fmla="*/ 348115 h 397174"/>
                  <a:gd name="connsiteX9" fmla="*/ 394066 w 444708"/>
                  <a:gd name="connsiteY9" fmla="*/ 397174 h 397174"/>
                  <a:gd name="connsiteX10" fmla="*/ 338675 w 444708"/>
                  <a:gd name="connsiteY10" fmla="*/ 183524 h 397174"/>
                  <a:gd name="connsiteX11" fmla="*/ 343420 w 444708"/>
                  <a:gd name="connsiteY11" fmla="*/ 185106 h 397174"/>
                  <a:gd name="connsiteX12" fmla="*/ 345003 w 444708"/>
                  <a:gd name="connsiteY12" fmla="*/ 188272 h 397174"/>
                  <a:gd name="connsiteX13" fmla="*/ 339839 w 444708"/>
                  <a:gd name="connsiteY13" fmla="*/ 152425 h 397174"/>
                  <a:gd name="connsiteX14" fmla="*/ 329179 w 444708"/>
                  <a:gd name="connsiteY14" fmla="*/ 150293 h 397174"/>
                  <a:gd name="connsiteX15" fmla="*/ 302276 w 444708"/>
                  <a:gd name="connsiteY15" fmla="*/ 47424 h 397174"/>
                  <a:gd name="connsiteX16" fmla="*/ 299111 w 444708"/>
                  <a:gd name="connsiteY16" fmla="*/ 34763 h 397174"/>
                  <a:gd name="connsiteX17" fmla="*/ 297528 w 444708"/>
                  <a:gd name="connsiteY17" fmla="*/ 31598 h 397174"/>
                  <a:gd name="connsiteX18" fmla="*/ 289615 w 444708"/>
                  <a:gd name="connsiteY18" fmla="*/ 31598 h 397174"/>
                  <a:gd name="connsiteX19" fmla="*/ 288033 w 444708"/>
                  <a:gd name="connsiteY19" fmla="*/ 34763 h 397174"/>
                  <a:gd name="connsiteX20" fmla="*/ 248467 w 444708"/>
                  <a:gd name="connsiteY20" fmla="*/ 194606 h 397174"/>
                  <a:gd name="connsiteX21" fmla="*/ 180417 w 444708"/>
                  <a:gd name="connsiteY21" fmla="*/ 194606 h 397174"/>
                  <a:gd name="connsiteX22" fmla="*/ 175669 w 444708"/>
                  <a:gd name="connsiteY22" fmla="*/ 196189 h 397174"/>
                  <a:gd name="connsiteX23" fmla="*/ 174086 w 444708"/>
                  <a:gd name="connsiteY23" fmla="*/ 199354 h 397174"/>
                  <a:gd name="connsiteX24" fmla="*/ 145599 w 444708"/>
                  <a:gd name="connsiteY24" fmla="*/ 311718 h 397174"/>
                  <a:gd name="connsiteX25" fmla="*/ 0 w 444708"/>
                  <a:gd name="connsiteY25" fmla="*/ 311718 h 397174"/>
                  <a:gd name="connsiteX26" fmla="*/ 0 w 444708"/>
                  <a:gd name="connsiteY26" fmla="*/ 280065 h 397174"/>
                  <a:gd name="connsiteX27" fmla="*/ 120277 w 444708"/>
                  <a:gd name="connsiteY27" fmla="*/ 280065 h 397174"/>
                  <a:gd name="connsiteX28" fmla="*/ 142434 w 444708"/>
                  <a:gd name="connsiteY28" fmla="*/ 191441 h 397174"/>
                  <a:gd name="connsiteX29" fmla="*/ 156678 w 444708"/>
                  <a:gd name="connsiteY29" fmla="*/ 170867 h 397174"/>
                  <a:gd name="connsiteX30" fmla="*/ 180417 w 444708"/>
                  <a:gd name="connsiteY30" fmla="*/ 162954 h 397174"/>
                  <a:gd name="connsiteX31" fmla="*/ 223145 w 444708"/>
                  <a:gd name="connsiteY31" fmla="*/ 162954 h 397174"/>
                  <a:gd name="connsiteX32" fmla="*/ 256380 w 444708"/>
                  <a:gd name="connsiteY32" fmla="*/ 28433 h 397174"/>
                  <a:gd name="connsiteX33" fmla="*/ 269041 w 444708"/>
                  <a:gd name="connsiteY33" fmla="*/ 7859 h 397174"/>
                  <a:gd name="connsiteX34" fmla="*/ 285065 w 444708"/>
                  <a:gd name="connsiteY34" fmla="*/ 539 h 397174"/>
                  <a:gd name="connsiteX0" fmla="*/ 285065 w 444708"/>
                  <a:gd name="connsiteY0" fmla="*/ 539 h 397174"/>
                  <a:gd name="connsiteX1" fmla="*/ 302276 w 444708"/>
                  <a:gd name="connsiteY1" fmla="*/ 1528 h 397174"/>
                  <a:gd name="connsiteX2" fmla="*/ 316520 w 444708"/>
                  <a:gd name="connsiteY2" fmla="*/ 7859 h 397174"/>
                  <a:gd name="connsiteX3" fmla="*/ 329179 w 444708"/>
                  <a:gd name="connsiteY3" fmla="*/ 26850 h 397174"/>
                  <a:gd name="connsiteX4" fmla="*/ 363999 w 444708"/>
                  <a:gd name="connsiteY4" fmla="*/ 161371 h 397174"/>
                  <a:gd name="connsiteX5" fmla="*/ 360831 w 444708"/>
                  <a:gd name="connsiteY5" fmla="*/ 156623 h 397174"/>
                  <a:gd name="connsiteX6" fmla="*/ 345098 w 444708"/>
                  <a:gd name="connsiteY6" fmla="*/ 153477 h 397174"/>
                  <a:gd name="connsiteX7" fmla="*/ 404922 w 444708"/>
                  <a:gd name="connsiteY7" fmla="*/ 348115 h 397174"/>
                  <a:gd name="connsiteX8" fmla="*/ 444708 w 444708"/>
                  <a:gd name="connsiteY8" fmla="*/ 348115 h 397174"/>
                  <a:gd name="connsiteX9" fmla="*/ 394066 w 444708"/>
                  <a:gd name="connsiteY9" fmla="*/ 397174 h 397174"/>
                  <a:gd name="connsiteX10" fmla="*/ 338675 w 444708"/>
                  <a:gd name="connsiteY10" fmla="*/ 183524 h 397174"/>
                  <a:gd name="connsiteX11" fmla="*/ 343420 w 444708"/>
                  <a:gd name="connsiteY11" fmla="*/ 185106 h 397174"/>
                  <a:gd name="connsiteX12" fmla="*/ 339839 w 444708"/>
                  <a:gd name="connsiteY12" fmla="*/ 152425 h 397174"/>
                  <a:gd name="connsiteX13" fmla="*/ 329179 w 444708"/>
                  <a:gd name="connsiteY13" fmla="*/ 150293 h 397174"/>
                  <a:gd name="connsiteX14" fmla="*/ 302276 w 444708"/>
                  <a:gd name="connsiteY14" fmla="*/ 47424 h 397174"/>
                  <a:gd name="connsiteX15" fmla="*/ 299111 w 444708"/>
                  <a:gd name="connsiteY15" fmla="*/ 34763 h 397174"/>
                  <a:gd name="connsiteX16" fmla="*/ 297528 w 444708"/>
                  <a:gd name="connsiteY16" fmla="*/ 31598 h 397174"/>
                  <a:gd name="connsiteX17" fmla="*/ 289615 w 444708"/>
                  <a:gd name="connsiteY17" fmla="*/ 31598 h 397174"/>
                  <a:gd name="connsiteX18" fmla="*/ 288033 w 444708"/>
                  <a:gd name="connsiteY18" fmla="*/ 34763 h 397174"/>
                  <a:gd name="connsiteX19" fmla="*/ 248467 w 444708"/>
                  <a:gd name="connsiteY19" fmla="*/ 194606 h 397174"/>
                  <a:gd name="connsiteX20" fmla="*/ 180417 w 444708"/>
                  <a:gd name="connsiteY20" fmla="*/ 194606 h 397174"/>
                  <a:gd name="connsiteX21" fmla="*/ 175669 w 444708"/>
                  <a:gd name="connsiteY21" fmla="*/ 196189 h 397174"/>
                  <a:gd name="connsiteX22" fmla="*/ 174086 w 444708"/>
                  <a:gd name="connsiteY22" fmla="*/ 199354 h 397174"/>
                  <a:gd name="connsiteX23" fmla="*/ 145599 w 444708"/>
                  <a:gd name="connsiteY23" fmla="*/ 311718 h 397174"/>
                  <a:gd name="connsiteX24" fmla="*/ 0 w 444708"/>
                  <a:gd name="connsiteY24" fmla="*/ 311718 h 397174"/>
                  <a:gd name="connsiteX25" fmla="*/ 0 w 444708"/>
                  <a:gd name="connsiteY25" fmla="*/ 280065 h 397174"/>
                  <a:gd name="connsiteX26" fmla="*/ 120277 w 444708"/>
                  <a:gd name="connsiteY26" fmla="*/ 280065 h 397174"/>
                  <a:gd name="connsiteX27" fmla="*/ 142434 w 444708"/>
                  <a:gd name="connsiteY27" fmla="*/ 191441 h 397174"/>
                  <a:gd name="connsiteX28" fmla="*/ 156678 w 444708"/>
                  <a:gd name="connsiteY28" fmla="*/ 170867 h 397174"/>
                  <a:gd name="connsiteX29" fmla="*/ 180417 w 444708"/>
                  <a:gd name="connsiteY29" fmla="*/ 162954 h 397174"/>
                  <a:gd name="connsiteX30" fmla="*/ 223145 w 444708"/>
                  <a:gd name="connsiteY30" fmla="*/ 162954 h 397174"/>
                  <a:gd name="connsiteX31" fmla="*/ 256380 w 444708"/>
                  <a:gd name="connsiteY31" fmla="*/ 28433 h 397174"/>
                  <a:gd name="connsiteX32" fmla="*/ 269041 w 444708"/>
                  <a:gd name="connsiteY32" fmla="*/ 7859 h 397174"/>
                  <a:gd name="connsiteX33" fmla="*/ 285065 w 444708"/>
                  <a:gd name="connsiteY33" fmla="*/ 539 h 397174"/>
                  <a:gd name="connsiteX0" fmla="*/ 285065 w 444708"/>
                  <a:gd name="connsiteY0" fmla="*/ 539 h 397174"/>
                  <a:gd name="connsiteX1" fmla="*/ 302276 w 444708"/>
                  <a:gd name="connsiteY1" fmla="*/ 1528 h 397174"/>
                  <a:gd name="connsiteX2" fmla="*/ 316520 w 444708"/>
                  <a:gd name="connsiteY2" fmla="*/ 7859 h 397174"/>
                  <a:gd name="connsiteX3" fmla="*/ 329179 w 444708"/>
                  <a:gd name="connsiteY3" fmla="*/ 26850 h 397174"/>
                  <a:gd name="connsiteX4" fmla="*/ 363999 w 444708"/>
                  <a:gd name="connsiteY4" fmla="*/ 161371 h 397174"/>
                  <a:gd name="connsiteX5" fmla="*/ 360831 w 444708"/>
                  <a:gd name="connsiteY5" fmla="*/ 156623 h 397174"/>
                  <a:gd name="connsiteX6" fmla="*/ 345098 w 444708"/>
                  <a:gd name="connsiteY6" fmla="*/ 153477 h 397174"/>
                  <a:gd name="connsiteX7" fmla="*/ 404922 w 444708"/>
                  <a:gd name="connsiteY7" fmla="*/ 348115 h 397174"/>
                  <a:gd name="connsiteX8" fmla="*/ 444708 w 444708"/>
                  <a:gd name="connsiteY8" fmla="*/ 348115 h 397174"/>
                  <a:gd name="connsiteX9" fmla="*/ 394066 w 444708"/>
                  <a:gd name="connsiteY9" fmla="*/ 397174 h 397174"/>
                  <a:gd name="connsiteX10" fmla="*/ 338675 w 444708"/>
                  <a:gd name="connsiteY10" fmla="*/ 183524 h 397174"/>
                  <a:gd name="connsiteX11" fmla="*/ 339839 w 444708"/>
                  <a:gd name="connsiteY11" fmla="*/ 152425 h 397174"/>
                  <a:gd name="connsiteX12" fmla="*/ 329179 w 444708"/>
                  <a:gd name="connsiteY12" fmla="*/ 150293 h 397174"/>
                  <a:gd name="connsiteX13" fmla="*/ 302276 w 444708"/>
                  <a:gd name="connsiteY13" fmla="*/ 47424 h 397174"/>
                  <a:gd name="connsiteX14" fmla="*/ 299111 w 444708"/>
                  <a:gd name="connsiteY14" fmla="*/ 34763 h 397174"/>
                  <a:gd name="connsiteX15" fmla="*/ 297528 w 444708"/>
                  <a:gd name="connsiteY15" fmla="*/ 31598 h 397174"/>
                  <a:gd name="connsiteX16" fmla="*/ 289615 w 444708"/>
                  <a:gd name="connsiteY16" fmla="*/ 31598 h 397174"/>
                  <a:gd name="connsiteX17" fmla="*/ 288033 w 444708"/>
                  <a:gd name="connsiteY17" fmla="*/ 34763 h 397174"/>
                  <a:gd name="connsiteX18" fmla="*/ 248467 w 444708"/>
                  <a:gd name="connsiteY18" fmla="*/ 194606 h 397174"/>
                  <a:gd name="connsiteX19" fmla="*/ 180417 w 444708"/>
                  <a:gd name="connsiteY19" fmla="*/ 194606 h 397174"/>
                  <a:gd name="connsiteX20" fmla="*/ 175669 w 444708"/>
                  <a:gd name="connsiteY20" fmla="*/ 196189 h 397174"/>
                  <a:gd name="connsiteX21" fmla="*/ 174086 w 444708"/>
                  <a:gd name="connsiteY21" fmla="*/ 199354 h 397174"/>
                  <a:gd name="connsiteX22" fmla="*/ 145599 w 444708"/>
                  <a:gd name="connsiteY22" fmla="*/ 311718 h 397174"/>
                  <a:gd name="connsiteX23" fmla="*/ 0 w 444708"/>
                  <a:gd name="connsiteY23" fmla="*/ 311718 h 397174"/>
                  <a:gd name="connsiteX24" fmla="*/ 0 w 444708"/>
                  <a:gd name="connsiteY24" fmla="*/ 280065 h 397174"/>
                  <a:gd name="connsiteX25" fmla="*/ 120277 w 444708"/>
                  <a:gd name="connsiteY25" fmla="*/ 280065 h 397174"/>
                  <a:gd name="connsiteX26" fmla="*/ 142434 w 444708"/>
                  <a:gd name="connsiteY26" fmla="*/ 191441 h 397174"/>
                  <a:gd name="connsiteX27" fmla="*/ 156678 w 444708"/>
                  <a:gd name="connsiteY27" fmla="*/ 170867 h 397174"/>
                  <a:gd name="connsiteX28" fmla="*/ 180417 w 444708"/>
                  <a:gd name="connsiteY28" fmla="*/ 162954 h 397174"/>
                  <a:gd name="connsiteX29" fmla="*/ 223145 w 444708"/>
                  <a:gd name="connsiteY29" fmla="*/ 162954 h 397174"/>
                  <a:gd name="connsiteX30" fmla="*/ 256380 w 444708"/>
                  <a:gd name="connsiteY30" fmla="*/ 28433 h 397174"/>
                  <a:gd name="connsiteX31" fmla="*/ 269041 w 444708"/>
                  <a:gd name="connsiteY31" fmla="*/ 7859 h 397174"/>
                  <a:gd name="connsiteX32" fmla="*/ 285065 w 444708"/>
                  <a:gd name="connsiteY32" fmla="*/ 539 h 397174"/>
                  <a:gd name="connsiteX0" fmla="*/ 285065 w 444708"/>
                  <a:gd name="connsiteY0" fmla="*/ 539 h 397174"/>
                  <a:gd name="connsiteX1" fmla="*/ 302276 w 444708"/>
                  <a:gd name="connsiteY1" fmla="*/ 1528 h 397174"/>
                  <a:gd name="connsiteX2" fmla="*/ 316520 w 444708"/>
                  <a:gd name="connsiteY2" fmla="*/ 7859 h 397174"/>
                  <a:gd name="connsiteX3" fmla="*/ 329179 w 444708"/>
                  <a:gd name="connsiteY3" fmla="*/ 26850 h 397174"/>
                  <a:gd name="connsiteX4" fmla="*/ 363999 w 444708"/>
                  <a:gd name="connsiteY4" fmla="*/ 161371 h 397174"/>
                  <a:gd name="connsiteX5" fmla="*/ 360831 w 444708"/>
                  <a:gd name="connsiteY5" fmla="*/ 156623 h 397174"/>
                  <a:gd name="connsiteX6" fmla="*/ 345098 w 444708"/>
                  <a:gd name="connsiteY6" fmla="*/ 153477 h 397174"/>
                  <a:gd name="connsiteX7" fmla="*/ 404922 w 444708"/>
                  <a:gd name="connsiteY7" fmla="*/ 348115 h 397174"/>
                  <a:gd name="connsiteX8" fmla="*/ 444708 w 444708"/>
                  <a:gd name="connsiteY8" fmla="*/ 348115 h 397174"/>
                  <a:gd name="connsiteX9" fmla="*/ 394066 w 444708"/>
                  <a:gd name="connsiteY9" fmla="*/ 397174 h 397174"/>
                  <a:gd name="connsiteX10" fmla="*/ 339839 w 444708"/>
                  <a:gd name="connsiteY10" fmla="*/ 152425 h 397174"/>
                  <a:gd name="connsiteX11" fmla="*/ 329179 w 444708"/>
                  <a:gd name="connsiteY11" fmla="*/ 150293 h 397174"/>
                  <a:gd name="connsiteX12" fmla="*/ 302276 w 444708"/>
                  <a:gd name="connsiteY12" fmla="*/ 47424 h 397174"/>
                  <a:gd name="connsiteX13" fmla="*/ 299111 w 444708"/>
                  <a:gd name="connsiteY13" fmla="*/ 34763 h 397174"/>
                  <a:gd name="connsiteX14" fmla="*/ 297528 w 444708"/>
                  <a:gd name="connsiteY14" fmla="*/ 31598 h 397174"/>
                  <a:gd name="connsiteX15" fmla="*/ 289615 w 444708"/>
                  <a:gd name="connsiteY15" fmla="*/ 31598 h 397174"/>
                  <a:gd name="connsiteX16" fmla="*/ 288033 w 444708"/>
                  <a:gd name="connsiteY16" fmla="*/ 34763 h 397174"/>
                  <a:gd name="connsiteX17" fmla="*/ 248467 w 444708"/>
                  <a:gd name="connsiteY17" fmla="*/ 194606 h 397174"/>
                  <a:gd name="connsiteX18" fmla="*/ 180417 w 444708"/>
                  <a:gd name="connsiteY18" fmla="*/ 194606 h 397174"/>
                  <a:gd name="connsiteX19" fmla="*/ 175669 w 444708"/>
                  <a:gd name="connsiteY19" fmla="*/ 196189 h 397174"/>
                  <a:gd name="connsiteX20" fmla="*/ 174086 w 444708"/>
                  <a:gd name="connsiteY20" fmla="*/ 199354 h 397174"/>
                  <a:gd name="connsiteX21" fmla="*/ 145599 w 444708"/>
                  <a:gd name="connsiteY21" fmla="*/ 311718 h 397174"/>
                  <a:gd name="connsiteX22" fmla="*/ 0 w 444708"/>
                  <a:gd name="connsiteY22" fmla="*/ 311718 h 397174"/>
                  <a:gd name="connsiteX23" fmla="*/ 0 w 444708"/>
                  <a:gd name="connsiteY23" fmla="*/ 280065 h 397174"/>
                  <a:gd name="connsiteX24" fmla="*/ 120277 w 444708"/>
                  <a:gd name="connsiteY24" fmla="*/ 280065 h 397174"/>
                  <a:gd name="connsiteX25" fmla="*/ 142434 w 444708"/>
                  <a:gd name="connsiteY25" fmla="*/ 191441 h 397174"/>
                  <a:gd name="connsiteX26" fmla="*/ 156678 w 444708"/>
                  <a:gd name="connsiteY26" fmla="*/ 170867 h 397174"/>
                  <a:gd name="connsiteX27" fmla="*/ 180417 w 444708"/>
                  <a:gd name="connsiteY27" fmla="*/ 162954 h 397174"/>
                  <a:gd name="connsiteX28" fmla="*/ 223145 w 444708"/>
                  <a:gd name="connsiteY28" fmla="*/ 162954 h 397174"/>
                  <a:gd name="connsiteX29" fmla="*/ 256380 w 444708"/>
                  <a:gd name="connsiteY29" fmla="*/ 28433 h 397174"/>
                  <a:gd name="connsiteX30" fmla="*/ 269041 w 444708"/>
                  <a:gd name="connsiteY30" fmla="*/ 7859 h 397174"/>
                  <a:gd name="connsiteX31" fmla="*/ 285065 w 444708"/>
                  <a:gd name="connsiteY31" fmla="*/ 539 h 397174"/>
                  <a:gd name="connsiteX0" fmla="*/ 285065 w 444708"/>
                  <a:gd name="connsiteY0" fmla="*/ 539 h 397174"/>
                  <a:gd name="connsiteX1" fmla="*/ 302276 w 444708"/>
                  <a:gd name="connsiteY1" fmla="*/ 1528 h 397174"/>
                  <a:gd name="connsiteX2" fmla="*/ 316520 w 444708"/>
                  <a:gd name="connsiteY2" fmla="*/ 7859 h 397174"/>
                  <a:gd name="connsiteX3" fmla="*/ 329179 w 444708"/>
                  <a:gd name="connsiteY3" fmla="*/ 26850 h 397174"/>
                  <a:gd name="connsiteX4" fmla="*/ 363999 w 444708"/>
                  <a:gd name="connsiteY4" fmla="*/ 161371 h 397174"/>
                  <a:gd name="connsiteX5" fmla="*/ 360831 w 444708"/>
                  <a:gd name="connsiteY5" fmla="*/ 156623 h 397174"/>
                  <a:gd name="connsiteX6" fmla="*/ 345098 w 444708"/>
                  <a:gd name="connsiteY6" fmla="*/ 153477 h 397174"/>
                  <a:gd name="connsiteX7" fmla="*/ 404922 w 444708"/>
                  <a:gd name="connsiteY7" fmla="*/ 348115 h 397174"/>
                  <a:gd name="connsiteX8" fmla="*/ 444708 w 444708"/>
                  <a:gd name="connsiteY8" fmla="*/ 348115 h 397174"/>
                  <a:gd name="connsiteX9" fmla="*/ 394066 w 444708"/>
                  <a:gd name="connsiteY9" fmla="*/ 397174 h 397174"/>
                  <a:gd name="connsiteX10" fmla="*/ 339839 w 444708"/>
                  <a:gd name="connsiteY10" fmla="*/ 152425 h 397174"/>
                  <a:gd name="connsiteX11" fmla="*/ 302276 w 444708"/>
                  <a:gd name="connsiteY11" fmla="*/ 47424 h 397174"/>
                  <a:gd name="connsiteX12" fmla="*/ 299111 w 444708"/>
                  <a:gd name="connsiteY12" fmla="*/ 34763 h 397174"/>
                  <a:gd name="connsiteX13" fmla="*/ 297528 w 444708"/>
                  <a:gd name="connsiteY13" fmla="*/ 31598 h 397174"/>
                  <a:gd name="connsiteX14" fmla="*/ 289615 w 444708"/>
                  <a:gd name="connsiteY14" fmla="*/ 31598 h 397174"/>
                  <a:gd name="connsiteX15" fmla="*/ 288033 w 444708"/>
                  <a:gd name="connsiteY15" fmla="*/ 34763 h 397174"/>
                  <a:gd name="connsiteX16" fmla="*/ 248467 w 444708"/>
                  <a:gd name="connsiteY16" fmla="*/ 194606 h 397174"/>
                  <a:gd name="connsiteX17" fmla="*/ 180417 w 444708"/>
                  <a:gd name="connsiteY17" fmla="*/ 194606 h 397174"/>
                  <a:gd name="connsiteX18" fmla="*/ 175669 w 444708"/>
                  <a:gd name="connsiteY18" fmla="*/ 196189 h 397174"/>
                  <a:gd name="connsiteX19" fmla="*/ 174086 w 444708"/>
                  <a:gd name="connsiteY19" fmla="*/ 199354 h 397174"/>
                  <a:gd name="connsiteX20" fmla="*/ 145599 w 444708"/>
                  <a:gd name="connsiteY20" fmla="*/ 311718 h 397174"/>
                  <a:gd name="connsiteX21" fmla="*/ 0 w 444708"/>
                  <a:gd name="connsiteY21" fmla="*/ 311718 h 397174"/>
                  <a:gd name="connsiteX22" fmla="*/ 0 w 444708"/>
                  <a:gd name="connsiteY22" fmla="*/ 280065 h 397174"/>
                  <a:gd name="connsiteX23" fmla="*/ 120277 w 444708"/>
                  <a:gd name="connsiteY23" fmla="*/ 280065 h 397174"/>
                  <a:gd name="connsiteX24" fmla="*/ 142434 w 444708"/>
                  <a:gd name="connsiteY24" fmla="*/ 191441 h 397174"/>
                  <a:gd name="connsiteX25" fmla="*/ 156678 w 444708"/>
                  <a:gd name="connsiteY25" fmla="*/ 170867 h 397174"/>
                  <a:gd name="connsiteX26" fmla="*/ 180417 w 444708"/>
                  <a:gd name="connsiteY26" fmla="*/ 162954 h 397174"/>
                  <a:gd name="connsiteX27" fmla="*/ 223145 w 444708"/>
                  <a:gd name="connsiteY27" fmla="*/ 162954 h 397174"/>
                  <a:gd name="connsiteX28" fmla="*/ 256380 w 444708"/>
                  <a:gd name="connsiteY28" fmla="*/ 28433 h 397174"/>
                  <a:gd name="connsiteX29" fmla="*/ 269041 w 444708"/>
                  <a:gd name="connsiteY29" fmla="*/ 7859 h 397174"/>
                  <a:gd name="connsiteX30" fmla="*/ 285065 w 444708"/>
                  <a:gd name="connsiteY30" fmla="*/ 539 h 397174"/>
                  <a:gd name="connsiteX0" fmla="*/ 285065 w 444708"/>
                  <a:gd name="connsiteY0" fmla="*/ 539 h 397174"/>
                  <a:gd name="connsiteX1" fmla="*/ 302276 w 444708"/>
                  <a:gd name="connsiteY1" fmla="*/ 1528 h 397174"/>
                  <a:gd name="connsiteX2" fmla="*/ 316520 w 444708"/>
                  <a:gd name="connsiteY2" fmla="*/ 7859 h 397174"/>
                  <a:gd name="connsiteX3" fmla="*/ 329179 w 444708"/>
                  <a:gd name="connsiteY3" fmla="*/ 26850 h 397174"/>
                  <a:gd name="connsiteX4" fmla="*/ 363999 w 444708"/>
                  <a:gd name="connsiteY4" fmla="*/ 161371 h 397174"/>
                  <a:gd name="connsiteX5" fmla="*/ 360831 w 444708"/>
                  <a:gd name="connsiteY5" fmla="*/ 156623 h 397174"/>
                  <a:gd name="connsiteX6" fmla="*/ 345098 w 444708"/>
                  <a:gd name="connsiteY6" fmla="*/ 153477 h 397174"/>
                  <a:gd name="connsiteX7" fmla="*/ 404922 w 444708"/>
                  <a:gd name="connsiteY7" fmla="*/ 348115 h 397174"/>
                  <a:gd name="connsiteX8" fmla="*/ 444708 w 444708"/>
                  <a:gd name="connsiteY8" fmla="*/ 348115 h 397174"/>
                  <a:gd name="connsiteX9" fmla="*/ 394066 w 444708"/>
                  <a:gd name="connsiteY9" fmla="*/ 397174 h 397174"/>
                  <a:gd name="connsiteX10" fmla="*/ 302276 w 444708"/>
                  <a:gd name="connsiteY10" fmla="*/ 47424 h 397174"/>
                  <a:gd name="connsiteX11" fmla="*/ 299111 w 444708"/>
                  <a:gd name="connsiteY11" fmla="*/ 34763 h 397174"/>
                  <a:gd name="connsiteX12" fmla="*/ 297528 w 444708"/>
                  <a:gd name="connsiteY12" fmla="*/ 31598 h 397174"/>
                  <a:gd name="connsiteX13" fmla="*/ 289615 w 444708"/>
                  <a:gd name="connsiteY13" fmla="*/ 31598 h 397174"/>
                  <a:gd name="connsiteX14" fmla="*/ 288033 w 444708"/>
                  <a:gd name="connsiteY14" fmla="*/ 34763 h 397174"/>
                  <a:gd name="connsiteX15" fmla="*/ 248467 w 444708"/>
                  <a:gd name="connsiteY15" fmla="*/ 194606 h 397174"/>
                  <a:gd name="connsiteX16" fmla="*/ 180417 w 444708"/>
                  <a:gd name="connsiteY16" fmla="*/ 194606 h 397174"/>
                  <a:gd name="connsiteX17" fmla="*/ 175669 w 444708"/>
                  <a:gd name="connsiteY17" fmla="*/ 196189 h 397174"/>
                  <a:gd name="connsiteX18" fmla="*/ 174086 w 444708"/>
                  <a:gd name="connsiteY18" fmla="*/ 199354 h 397174"/>
                  <a:gd name="connsiteX19" fmla="*/ 145599 w 444708"/>
                  <a:gd name="connsiteY19" fmla="*/ 311718 h 397174"/>
                  <a:gd name="connsiteX20" fmla="*/ 0 w 444708"/>
                  <a:gd name="connsiteY20" fmla="*/ 311718 h 397174"/>
                  <a:gd name="connsiteX21" fmla="*/ 0 w 444708"/>
                  <a:gd name="connsiteY21" fmla="*/ 280065 h 397174"/>
                  <a:gd name="connsiteX22" fmla="*/ 120277 w 444708"/>
                  <a:gd name="connsiteY22" fmla="*/ 280065 h 397174"/>
                  <a:gd name="connsiteX23" fmla="*/ 142434 w 444708"/>
                  <a:gd name="connsiteY23" fmla="*/ 191441 h 397174"/>
                  <a:gd name="connsiteX24" fmla="*/ 156678 w 444708"/>
                  <a:gd name="connsiteY24" fmla="*/ 170867 h 397174"/>
                  <a:gd name="connsiteX25" fmla="*/ 180417 w 444708"/>
                  <a:gd name="connsiteY25" fmla="*/ 162954 h 397174"/>
                  <a:gd name="connsiteX26" fmla="*/ 223145 w 444708"/>
                  <a:gd name="connsiteY26" fmla="*/ 162954 h 397174"/>
                  <a:gd name="connsiteX27" fmla="*/ 256380 w 444708"/>
                  <a:gd name="connsiteY27" fmla="*/ 28433 h 397174"/>
                  <a:gd name="connsiteX28" fmla="*/ 269041 w 444708"/>
                  <a:gd name="connsiteY28" fmla="*/ 7859 h 397174"/>
                  <a:gd name="connsiteX29" fmla="*/ 285065 w 444708"/>
                  <a:gd name="connsiteY29" fmla="*/ 539 h 397174"/>
                  <a:gd name="connsiteX0" fmla="*/ 285065 w 444708"/>
                  <a:gd name="connsiteY0" fmla="*/ 539 h 397174"/>
                  <a:gd name="connsiteX1" fmla="*/ 302276 w 444708"/>
                  <a:gd name="connsiteY1" fmla="*/ 1528 h 397174"/>
                  <a:gd name="connsiteX2" fmla="*/ 316520 w 444708"/>
                  <a:gd name="connsiteY2" fmla="*/ 7859 h 397174"/>
                  <a:gd name="connsiteX3" fmla="*/ 329179 w 444708"/>
                  <a:gd name="connsiteY3" fmla="*/ 26850 h 397174"/>
                  <a:gd name="connsiteX4" fmla="*/ 363999 w 444708"/>
                  <a:gd name="connsiteY4" fmla="*/ 161371 h 397174"/>
                  <a:gd name="connsiteX5" fmla="*/ 360831 w 444708"/>
                  <a:gd name="connsiteY5" fmla="*/ 156623 h 397174"/>
                  <a:gd name="connsiteX6" fmla="*/ 404922 w 444708"/>
                  <a:gd name="connsiteY6" fmla="*/ 348115 h 397174"/>
                  <a:gd name="connsiteX7" fmla="*/ 444708 w 444708"/>
                  <a:gd name="connsiteY7" fmla="*/ 348115 h 397174"/>
                  <a:gd name="connsiteX8" fmla="*/ 394066 w 444708"/>
                  <a:gd name="connsiteY8" fmla="*/ 397174 h 397174"/>
                  <a:gd name="connsiteX9" fmla="*/ 302276 w 444708"/>
                  <a:gd name="connsiteY9" fmla="*/ 47424 h 397174"/>
                  <a:gd name="connsiteX10" fmla="*/ 299111 w 444708"/>
                  <a:gd name="connsiteY10" fmla="*/ 34763 h 397174"/>
                  <a:gd name="connsiteX11" fmla="*/ 297528 w 444708"/>
                  <a:gd name="connsiteY11" fmla="*/ 31598 h 397174"/>
                  <a:gd name="connsiteX12" fmla="*/ 289615 w 444708"/>
                  <a:gd name="connsiteY12" fmla="*/ 31598 h 397174"/>
                  <a:gd name="connsiteX13" fmla="*/ 288033 w 444708"/>
                  <a:gd name="connsiteY13" fmla="*/ 34763 h 397174"/>
                  <a:gd name="connsiteX14" fmla="*/ 248467 w 444708"/>
                  <a:gd name="connsiteY14" fmla="*/ 194606 h 397174"/>
                  <a:gd name="connsiteX15" fmla="*/ 180417 w 444708"/>
                  <a:gd name="connsiteY15" fmla="*/ 194606 h 397174"/>
                  <a:gd name="connsiteX16" fmla="*/ 175669 w 444708"/>
                  <a:gd name="connsiteY16" fmla="*/ 196189 h 397174"/>
                  <a:gd name="connsiteX17" fmla="*/ 174086 w 444708"/>
                  <a:gd name="connsiteY17" fmla="*/ 199354 h 397174"/>
                  <a:gd name="connsiteX18" fmla="*/ 145599 w 444708"/>
                  <a:gd name="connsiteY18" fmla="*/ 311718 h 397174"/>
                  <a:gd name="connsiteX19" fmla="*/ 0 w 444708"/>
                  <a:gd name="connsiteY19" fmla="*/ 311718 h 397174"/>
                  <a:gd name="connsiteX20" fmla="*/ 0 w 444708"/>
                  <a:gd name="connsiteY20" fmla="*/ 280065 h 397174"/>
                  <a:gd name="connsiteX21" fmla="*/ 120277 w 444708"/>
                  <a:gd name="connsiteY21" fmla="*/ 280065 h 397174"/>
                  <a:gd name="connsiteX22" fmla="*/ 142434 w 444708"/>
                  <a:gd name="connsiteY22" fmla="*/ 191441 h 397174"/>
                  <a:gd name="connsiteX23" fmla="*/ 156678 w 444708"/>
                  <a:gd name="connsiteY23" fmla="*/ 170867 h 397174"/>
                  <a:gd name="connsiteX24" fmla="*/ 180417 w 444708"/>
                  <a:gd name="connsiteY24" fmla="*/ 162954 h 397174"/>
                  <a:gd name="connsiteX25" fmla="*/ 223145 w 444708"/>
                  <a:gd name="connsiteY25" fmla="*/ 162954 h 397174"/>
                  <a:gd name="connsiteX26" fmla="*/ 256380 w 444708"/>
                  <a:gd name="connsiteY26" fmla="*/ 28433 h 397174"/>
                  <a:gd name="connsiteX27" fmla="*/ 269041 w 444708"/>
                  <a:gd name="connsiteY27" fmla="*/ 7859 h 397174"/>
                  <a:gd name="connsiteX28" fmla="*/ 285065 w 444708"/>
                  <a:gd name="connsiteY28" fmla="*/ 539 h 397174"/>
                  <a:gd name="connsiteX0" fmla="*/ 285065 w 444708"/>
                  <a:gd name="connsiteY0" fmla="*/ 539 h 397174"/>
                  <a:gd name="connsiteX1" fmla="*/ 302276 w 444708"/>
                  <a:gd name="connsiteY1" fmla="*/ 1528 h 397174"/>
                  <a:gd name="connsiteX2" fmla="*/ 316520 w 444708"/>
                  <a:gd name="connsiteY2" fmla="*/ 7859 h 397174"/>
                  <a:gd name="connsiteX3" fmla="*/ 329179 w 444708"/>
                  <a:gd name="connsiteY3" fmla="*/ 26850 h 397174"/>
                  <a:gd name="connsiteX4" fmla="*/ 363999 w 444708"/>
                  <a:gd name="connsiteY4" fmla="*/ 161371 h 397174"/>
                  <a:gd name="connsiteX5" fmla="*/ 404922 w 444708"/>
                  <a:gd name="connsiteY5" fmla="*/ 348115 h 397174"/>
                  <a:gd name="connsiteX6" fmla="*/ 444708 w 444708"/>
                  <a:gd name="connsiteY6" fmla="*/ 348115 h 397174"/>
                  <a:gd name="connsiteX7" fmla="*/ 394066 w 444708"/>
                  <a:gd name="connsiteY7" fmla="*/ 397174 h 397174"/>
                  <a:gd name="connsiteX8" fmla="*/ 302276 w 444708"/>
                  <a:gd name="connsiteY8" fmla="*/ 47424 h 397174"/>
                  <a:gd name="connsiteX9" fmla="*/ 299111 w 444708"/>
                  <a:gd name="connsiteY9" fmla="*/ 34763 h 397174"/>
                  <a:gd name="connsiteX10" fmla="*/ 297528 w 444708"/>
                  <a:gd name="connsiteY10" fmla="*/ 31598 h 397174"/>
                  <a:gd name="connsiteX11" fmla="*/ 289615 w 444708"/>
                  <a:gd name="connsiteY11" fmla="*/ 31598 h 397174"/>
                  <a:gd name="connsiteX12" fmla="*/ 288033 w 444708"/>
                  <a:gd name="connsiteY12" fmla="*/ 34763 h 397174"/>
                  <a:gd name="connsiteX13" fmla="*/ 248467 w 444708"/>
                  <a:gd name="connsiteY13" fmla="*/ 194606 h 397174"/>
                  <a:gd name="connsiteX14" fmla="*/ 180417 w 444708"/>
                  <a:gd name="connsiteY14" fmla="*/ 194606 h 397174"/>
                  <a:gd name="connsiteX15" fmla="*/ 175669 w 444708"/>
                  <a:gd name="connsiteY15" fmla="*/ 196189 h 397174"/>
                  <a:gd name="connsiteX16" fmla="*/ 174086 w 444708"/>
                  <a:gd name="connsiteY16" fmla="*/ 199354 h 397174"/>
                  <a:gd name="connsiteX17" fmla="*/ 145599 w 444708"/>
                  <a:gd name="connsiteY17" fmla="*/ 311718 h 397174"/>
                  <a:gd name="connsiteX18" fmla="*/ 0 w 444708"/>
                  <a:gd name="connsiteY18" fmla="*/ 311718 h 397174"/>
                  <a:gd name="connsiteX19" fmla="*/ 0 w 444708"/>
                  <a:gd name="connsiteY19" fmla="*/ 280065 h 397174"/>
                  <a:gd name="connsiteX20" fmla="*/ 120277 w 444708"/>
                  <a:gd name="connsiteY20" fmla="*/ 280065 h 397174"/>
                  <a:gd name="connsiteX21" fmla="*/ 142434 w 444708"/>
                  <a:gd name="connsiteY21" fmla="*/ 191441 h 397174"/>
                  <a:gd name="connsiteX22" fmla="*/ 156678 w 444708"/>
                  <a:gd name="connsiteY22" fmla="*/ 170867 h 397174"/>
                  <a:gd name="connsiteX23" fmla="*/ 180417 w 444708"/>
                  <a:gd name="connsiteY23" fmla="*/ 162954 h 397174"/>
                  <a:gd name="connsiteX24" fmla="*/ 223145 w 444708"/>
                  <a:gd name="connsiteY24" fmla="*/ 162954 h 397174"/>
                  <a:gd name="connsiteX25" fmla="*/ 256380 w 444708"/>
                  <a:gd name="connsiteY25" fmla="*/ 28433 h 397174"/>
                  <a:gd name="connsiteX26" fmla="*/ 269041 w 444708"/>
                  <a:gd name="connsiteY26" fmla="*/ 7859 h 397174"/>
                  <a:gd name="connsiteX27" fmla="*/ 285065 w 444708"/>
                  <a:gd name="connsiteY27" fmla="*/ 539 h 397174"/>
                  <a:gd name="connsiteX0" fmla="*/ 285065 w 444708"/>
                  <a:gd name="connsiteY0" fmla="*/ 539 h 397174"/>
                  <a:gd name="connsiteX1" fmla="*/ 302276 w 444708"/>
                  <a:gd name="connsiteY1" fmla="*/ 1528 h 397174"/>
                  <a:gd name="connsiteX2" fmla="*/ 316520 w 444708"/>
                  <a:gd name="connsiteY2" fmla="*/ 7859 h 397174"/>
                  <a:gd name="connsiteX3" fmla="*/ 329179 w 444708"/>
                  <a:gd name="connsiteY3" fmla="*/ 26850 h 397174"/>
                  <a:gd name="connsiteX4" fmla="*/ 404922 w 444708"/>
                  <a:gd name="connsiteY4" fmla="*/ 348115 h 397174"/>
                  <a:gd name="connsiteX5" fmla="*/ 444708 w 444708"/>
                  <a:gd name="connsiteY5" fmla="*/ 348115 h 397174"/>
                  <a:gd name="connsiteX6" fmla="*/ 394066 w 444708"/>
                  <a:gd name="connsiteY6" fmla="*/ 397174 h 397174"/>
                  <a:gd name="connsiteX7" fmla="*/ 302276 w 444708"/>
                  <a:gd name="connsiteY7" fmla="*/ 47424 h 397174"/>
                  <a:gd name="connsiteX8" fmla="*/ 299111 w 444708"/>
                  <a:gd name="connsiteY8" fmla="*/ 34763 h 397174"/>
                  <a:gd name="connsiteX9" fmla="*/ 297528 w 444708"/>
                  <a:gd name="connsiteY9" fmla="*/ 31598 h 397174"/>
                  <a:gd name="connsiteX10" fmla="*/ 289615 w 444708"/>
                  <a:gd name="connsiteY10" fmla="*/ 31598 h 397174"/>
                  <a:gd name="connsiteX11" fmla="*/ 288033 w 444708"/>
                  <a:gd name="connsiteY11" fmla="*/ 34763 h 397174"/>
                  <a:gd name="connsiteX12" fmla="*/ 248467 w 444708"/>
                  <a:gd name="connsiteY12" fmla="*/ 194606 h 397174"/>
                  <a:gd name="connsiteX13" fmla="*/ 180417 w 444708"/>
                  <a:gd name="connsiteY13" fmla="*/ 194606 h 397174"/>
                  <a:gd name="connsiteX14" fmla="*/ 175669 w 444708"/>
                  <a:gd name="connsiteY14" fmla="*/ 196189 h 397174"/>
                  <a:gd name="connsiteX15" fmla="*/ 174086 w 444708"/>
                  <a:gd name="connsiteY15" fmla="*/ 199354 h 397174"/>
                  <a:gd name="connsiteX16" fmla="*/ 145599 w 444708"/>
                  <a:gd name="connsiteY16" fmla="*/ 311718 h 397174"/>
                  <a:gd name="connsiteX17" fmla="*/ 0 w 444708"/>
                  <a:gd name="connsiteY17" fmla="*/ 311718 h 397174"/>
                  <a:gd name="connsiteX18" fmla="*/ 0 w 444708"/>
                  <a:gd name="connsiteY18" fmla="*/ 280065 h 397174"/>
                  <a:gd name="connsiteX19" fmla="*/ 120277 w 444708"/>
                  <a:gd name="connsiteY19" fmla="*/ 280065 h 397174"/>
                  <a:gd name="connsiteX20" fmla="*/ 142434 w 444708"/>
                  <a:gd name="connsiteY20" fmla="*/ 191441 h 397174"/>
                  <a:gd name="connsiteX21" fmla="*/ 156678 w 444708"/>
                  <a:gd name="connsiteY21" fmla="*/ 170867 h 397174"/>
                  <a:gd name="connsiteX22" fmla="*/ 180417 w 444708"/>
                  <a:gd name="connsiteY22" fmla="*/ 162954 h 397174"/>
                  <a:gd name="connsiteX23" fmla="*/ 223145 w 444708"/>
                  <a:gd name="connsiteY23" fmla="*/ 162954 h 397174"/>
                  <a:gd name="connsiteX24" fmla="*/ 256380 w 444708"/>
                  <a:gd name="connsiteY24" fmla="*/ 28433 h 397174"/>
                  <a:gd name="connsiteX25" fmla="*/ 269041 w 444708"/>
                  <a:gd name="connsiteY25" fmla="*/ 7859 h 397174"/>
                  <a:gd name="connsiteX26" fmla="*/ 285065 w 444708"/>
                  <a:gd name="connsiteY26" fmla="*/ 539 h 39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4708" h="397174">
                    <a:moveTo>
                      <a:pt x="285065" y="539"/>
                    </a:moveTo>
                    <a:cubicBezTo>
                      <a:pt x="290802" y="-450"/>
                      <a:pt x="296737" y="-54"/>
                      <a:pt x="302276" y="1528"/>
                    </a:cubicBezTo>
                    <a:cubicBezTo>
                      <a:pt x="307024" y="3111"/>
                      <a:pt x="311772" y="4693"/>
                      <a:pt x="316520" y="7859"/>
                    </a:cubicBezTo>
                    <a:cubicBezTo>
                      <a:pt x="324434" y="14189"/>
                      <a:pt x="329179" y="20520"/>
                      <a:pt x="329179" y="26850"/>
                    </a:cubicBezTo>
                    <a:lnTo>
                      <a:pt x="404922" y="348115"/>
                    </a:lnTo>
                    <a:lnTo>
                      <a:pt x="444708" y="348115"/>
                    </a:lnTo>
                    <a:lnTo>
                      <a:pt x="394066" y="397174"/>
                    </a:lnTo>
                    <a:lnTo>
                      <a:pt x="302276" y="47424"/>
                    </a:lnTo>
                    <a:lnTo>
                      <a:pt x="299111" y="34763"/>
                    </a:lnTo>
                    <a:cubicBezTo>
                      <a:pt x="299111" y="33180"/>
                      <a:pt x="299111" y="33180"/>
                      <a:pt x="297528" y="31598"/>
                    </a:cubicBezTo>
                    <a:cubicBezTo>
                      <a:pt x="294363" y="30015"/>
                      <a:pt x="291198" y="30015"/>
                      <a:pt x="289615" y="31598"/>
                    </a:cubicBezTo>
                    <a:cubicBezTo>
                      <a:pt x="289615" y="31598"/>
                      <a:pt x="288033" y="33180"/>
                      <a:pt x="288033" y="34763"/>
                    </a:cubicBezTo>
                    <a:lnTo>
                      <a:pt x="248467" y="194606"/>
                    </a:lnTo>
                    <a:lnTo>
                      <a:pt x="180417" y="194606"/>
                    </a:lnTo>
                    <a:cubicBezTo>
                      <a:pt x="178832" y="194606"/>
                      <a:pt x="177249" y="194606"/>
                      <a:pt x="175669" y="196189"/>
                    </a:cubicBezTo>
                    <a:cubicBezTo>
                      <a:pt x="175669" y="197771"/>
                      <a:pt x="174086" y="197771"/>
                      <a:pt x="174086" y="199354"/>
                    </a:cubicBezTo>
                    <a:lnTo>
                      <a:pt x="145599" y="311718"/>
                    </a:lnTo>
                    <a:lnTo>
                      <a:pt x="0" y="311718"/>
                    </a:lnTo>
                    <a:lnTo>
                      <a:pt x="0" y="280065"/>
                    </a:lnTo>
                    <a:lnTo>
                      <a:pt x="120277" y="280065"/>
                    </a:lnTo>
                    <a:lnTo>
                      <a:pt x="142434" y="191441"/>
                    </a:lnTo>
                    <a:cubicBezTo>
                      <a:pt x="145599" y="183528"/>
                      <a:pt x="150347" y="175615"/>
                      <a:pt x="156678" y="170867"/>
                    </a:cubicBezTo>
                    <a:cubicBezTo>
                      <a:pt x="163006" y="166119"/>
                      <a:pt x="170919" y="162954"/>
                      <a:pt x="180417" y="162954"/>
                    </a:cubicBezTo>
                    <a:lnTo>
                      <a:pt x="223145" y="162954"/>
                    </a:lnTo>
                    <a:lnTo>
                      <a:pt x="256380" y="28433"/>
                    </a:lnTo>
                    <a:cubicBezTo>
                      <a:pt x="257963" y="20520"/>
                      <a:pt x="262711" y="12606"/>
                      <a:pt x="269041" y="7859"/>
                    </a:cubicBezTo>
                    <a:cubicBezTo>
                      <a:pt x="273789" y="3902"/>
                      <a:pt x="279328" y="1528"/>
                      <a:pt x="285065" y="539"/>
                    </a:cubicBezTo>
                    <a:close/>
                  </a:path>
                </a:pathLst>
              </a:cu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500" dirty="0">
                  <a:gradFill>
                    <a:gsLst>
                      <a:gs pos="0">
                        <a:srgbClr val="FFFFFF"/>
                      </a:gs>
                      <a:gs pos="100000">
                        <a:srgbClr val="FFFFFF"/>
                      </a:gs>
                    </a:gsLst>
                    <a:lin ang="5400000" scaled="0"/>
                  </a:gradFill>
                  <a:latin typeface="Segoe UI"/>
                </a:endParaRPr>
              </a:p>
            </p:txBody>
          </p:sp>
        </p:grpSp>
        <p:sp>
          <p:nvSpPr>
            <p:cNvPr id="69" name="Freeform: Shape 68">
              <a:extLst>
                <a:ext uri="{FF2B5EF4-FFF2-40B4-BE49-F238E27FC236}">
                  <a16:creationId xmlns:a16="http://schemas.microsoft.com/office/drawing/2014/main" id="{1DD4599C-44CB-4368-BE5F-C2199F8302A7}"/>
                </a:ext>
              </a:extLst>
            </p:cNvPr>
            <p:cNvSpPr/>
            <p:nvPr/>
          </p:nvSpPr>
          <p:spPr>
            <a:xfrm>
              <a:off x="7211255" y="3242651"/>
              <a:ext cx="648861" cy="411472"/>
            </a:xfrm>
            <a:custGeom>
              <a:avLst/>
              <a:gdLst>
                <a:gd name="connsiteX0" fmla="*/ 145486 w 275515"/>
                <a:gd name="connsiteY0" fmla="*/ 21023 h 174717"/>
                <a:gd name="connsiteX1" fmla="*/ 146158 w 275515"/>
                <a:gd name="connsiteY1" fmla="*/ 19679 h 174717"/>
                <a:gd name="connsiteX2" fmla="*/ 148173 w 275515"/>
                <a:gd name="connsiteY2" fmla="*/ 19007 h 174717"/>
                <a:gd name="connsiteX3" fmla="*/ 150190 w 275515"/>
                <a:gd name="connsiteY3" fmla="*/ 19679 h 174717"/>
                <a:gd name="connsiteX4" fmla="*/ 150861 w 275515"/>
                <a:gd name="connsiteY4" fmla="*/ 21023 h 174717"/>
                <a:gd name="connsiteX5" fmla="*/ 167661 w 275515"/>
                <a:gd name="connsiteY5" fmla="*/ 88222 h 174717"/>
                <a:gd name="connsiteX6" fmla="*/ 193197 w 275515"/>
                <a:gd name="connsiteY6" fmla="*/ 88222 h 174717"/>
                <a:gd name="connsiteX7" fmla="*/ 196557 w 275515"/>
                <a:gd name="connsiteY7" fmla="*/ 88222 h 174717"/>
                <a:gd name="connsiteX8" fmla="*/ 198572 w 275515"/>
                <a:gd name="connsiteY8" fmla="*/ 88894 h 174717"/>
                <a:gd name="connsiteX9" fmla="*/ 199245 w 275515"/>
                <a:gd name="connsiteY9" fmla="*/ 90238 h 174717"/>
                <a:gd name="connsiteX10" fmla="*/ 211340 w 275515"/>
                <a:gd name="connsiteY10" fmla="*/ 137949 h 174717"/>
                <a:gd name="connsiteX11" fmla="*/ 273164 w 275515"/>
                <a:gd name="connsiteY11" fmla="*/ 137949 h 174717"/>
                <a:gd name="connsiteX12" fmla="*/ 273164 w 275515"/>
                <a:gd name="connsiteY12" fmla="*/ 124509 h 174717"/>
                <a:gd name="connsiteX13" fmla="*/ 222092 w 275515"/>
                <a:gd name="connsiteY13" fmla="*/ 124509 h 174717"/>
                <a:gd name="connsiteX14" fmla="*/ 212685 w 275515"/>
                <a:gd name="connsiteY14" fmla="*/ 86878 h 174717"/>
                <a:gd name="connsiteX15" fmla="*/ 206637 w 275515"/>
                <a:gd name="connsiteY15" fmla="*/ 78142 h 174717"/>
                <a:gd name="connsiteX16" fmla="*/ 204621 w 275515"/>
                <a:gd name="connsiteY16" fmla="*/ 76798 h 174717"/>
                <a:gd name="connsiteX17" fmla="*/ 204621 w 275515"/>
                <a:gd name="connsiteY17" fmla="*/ 76798 h 174717"/>
                <a:gd name="connsiteX18" fmla="*/ 196557 w 275515"/>
                <a:gd name="connsiteY18" fmla="*/ 74782 h 174717"/>
                <a:gd name="connsiteX19" fmla="*/ 187821 w 275515"/>
                <a:gd name="connsiteY19" fmla="*/ 74782 h 174717"/>
                <a:gd name="connsiteX20" fmla="*/ 187821 w 275515"/>
                <a:gd name="connsiteY20" fmla="*/ 74782 h 174717"/>
                <a:gd name="connsiteX21" fmla="*/ 187821 w 275515"/>
                <a:gd name="connsiteY21" fmla="*/ 74782 h 174717"/>
                <a:gd name="connsiteX22" fmla="*/ 178413 w 275515"/>
                <a:gd name="connsiteY22" fmla="*/ 74782 h 174717"/>
                <a:gd name="connsiteX23" fmla="*/ 164301 w 275515"/>
                <a:gd name="connsiteY23" fmla="*/ 17663 h 174717"/>
                <a:gd name="connsiteX24" fmla="*/ 160269 w 275515"/>
                <a:gd name="connsiteY24" fmla="*/ 10271 h 174717"/>
                <a:gd name="connsiteX25" fmla="*/ 160269 w 275515"/>
                <a:gd name="connsiteY25" fmla="*/ 10271 h 174717"/>
                <a:gd name="connsiteX26" fmla="*/ 158926 w 275515"/>
                <a:gd name="connsiteY26" fmla="*/ 8255 h 174717"/>
                <a:gd name="connsiteX27" fmla="*/ 145486 w 275515"/>
                <a:gd name="connsiteY27" fmla="*/ 5567 h 174717"/>
                <a:gd name="connsiteX28" fmla="*/ 145486 w 275515"/>
                <a:gd name="connsiteY28" fmla="*/ 5567 h 174717"/>
                <a:gd name="connsiteX29" fmla="*/ 138766 w 275515"/>
                <a:gd name="connsiteY29" fmla="*/ 8255 h 174717"/>
                <a:gd name="connsiteX30" fmla="*/ 134062 w 275515"/>
                <a:gd name="connsiteY30" fmla="*/ 14303 h 174717"/>
                <a:gd name="connsiteX31" fmla="*/ 132718 w 275515"/>
                <a:gd name="connsiteY31" fmla="*/ 16991 h 174717"/>
                <a:gd name="connsiteX32" fmla="*/ 99118 w 275515"/>
                <a:gd name="connsiteY32" fmla="*/ 147357 h 174717"/>
                <a:gd name="connsiteX33" fmla="*/ 80974 w 275515"/>
                <a:gd name="connsiteY33" fmla="*/ 129213 h 174717"/>
                <a:gd name="connsiteX34" fmla="*/ 58127 w 275515"/>
                <a:gd name="connsiteY34" fmla="*/ 129213 h 174717"/>
                <a:gd name="connsiteX35" fmla="*/ 44015 w 275515"/>
                <a:gd name="connsiteY35" fmla="*/ 143325 h 174717"/>
                <a:gd name="connsiteX36" fmla="*/ 5040 w 275515"/>
                <a:gd name="connsiteY36" fmla="*/ 143325 h 174717"/>
                <a:gd name="connsiteX37" fmla="*/ 5040 w 275515"/>
                <a:gd name="connsiteY37" fmla="*/ 156765 h 174717"/>
                <a:gd name="connsiteX38" fmla="*/ 49391 w 275515"/>
                <a:gd name="connsiteY38" fmla="*/ 156765 h 174717"/>
                <a:gd name="connsiteX39" fmla="*/ 67534 w 275515"/>
                <a:gd name="connsiteY39" fmla="*/ 138621 h 174717"/>
                <a:gd name="connsiteX40" fmla="*/ 71567 w 275515"/>
                <a:gd name="connsiteY40" fmla="*/ 138621 h 174717"/>
                <a:gd name="connsiteX41" fmla="*/ 106510 w 275515"/>
                <a:gd name="connsiteY41" fmla="*/ 172893 h 174717"/>
                <a:gd name="connsiteX42" fmla="*/ 134062 w 275515"/>
                <a:gd name="connsiteY42" fmla="*/ 66046 h 174717"/>
                <a:gd name="connsiteX43" fmla="*/ 145486 w 275515"/>
                <a:gd name="connsiteY43" fmla="*/ 21023 h 17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5515" h="174717">
                  <a:moveTo>
                    <a:pt x="145486" y="21023"/>
                  </a:moveTo>
                  <a:cubicBezTo>
                    <a:pt x="145486" y="20351"/>
                    <a:pt x="145486" y="20351"/>
                    <a:pt x="146158" y="19679"/>
                  </a:cubicBezTo>
                  <a:cubicBezTo>
                    <a:pt x="146830" y="19007"/>
                    <a:pt x="147501" y="19007"/>
                    <a:pt x="148173" y="19007"/>
                  </a:cubicBezTo>
                  <a:cubicBezTo>
                    <a:pt x="148846" y="19007"/>
                    <a:pt x="149518" y="19007"/>
                    <a:pt x="150190" y="19679"/>
                  </a:cubicBezTo>
                  <a:cubicBezTo>
                    <a:pt x="150861" y="19679"/>
                    <a:pt x="150861" y="20351"/>
                    <a:pt x="150861" y="21023"/>
                  </a:cubicBezTo>
                  <a:lnTo>
                    <a:pt x="167661" y="88222"/>
                  </a:lnTo>
                  <a:lnTo>
                    <a:pt x="193197" y="88222"/>
                  </a:lnTo>
                  <a:lnTo>
                    <a:pt x="196557" y="88222"/>
                  </a:lnTo>
                  <a:cubicBezTo>
                    <a:pt x="197229" y="88222"/>
                    <a:pt x="197901" y="88222"/>
                    <a:pt x="198572" y="88894"/>
                  </a:cubicBezTo>
                  <a:cubicBezTo>
                    <a:pt x="199245" y="89566"/>
                    <a:pt x="199245" y="89566"/>
                    <a:pt x="199245" y="90238"/>
                  </a:cubicBezTo>
                  <a:lnTo>
                    <a:pt x="211340" y="137949"/>
                  </a:lnTo>
                  <a:lnTo>
                    <a:pt x="273164" y="137949"/>
                  </a:lnTo>
                  <a:lnTo>
                    <a:pt x="273164" y="124509"/>
                  </a:lnTo>
                  <a:lnTo>
                    <a:pt x="222092" y="124509"/>
                  </a:lnTo>
                  <a:lnTo>
                    <a:pt x="212685" y="86878"/>
                  </a:lnTo>
                  <a:cubicBezTo>
                    <a:pt x="212012" y="83518"/>
                    <a:pt x="209997" y="80158"/>
                    <a:pt x="206637" y="78142"/>
                  </a:cubicBezTo>
                  <a:cubicBezTo>
                    <a:pt x="205965" y="77470"/>
                    <a:pt x="205292" y="77470"/>
                    <a:pt x="204621" y="76798"/>
                  </a:cubicBezTo>
                  <a:lnTo>
                    <a:pt x="204621" y="76798"/>
                  </a:lnTo>
                  <a:cubicBezTo>
                    <a:pt x="201932" y="75454"/>
                    <a:pt x="199245" y="74782"/>
                    <a:pt x="196557" y="74782"/>
                  </a:cubicBezTo>
                  <a:lnTo>
                    <a:pt x="187821" y="74782"/>
                  </a:lnTo>
                  <a:lnTo>
                    <a:pt x="187821" y="74782"/>
                  </a:lnTo>
                  <a:lnTo>
                    <a:pt x="187821" y="74782"/>
                  </a:lnTo>
                  <a:lnTo>
                    <a:pt x="178413" y="74782"/>
                  </a:lnTo>
                  <a:lnTo>
                    <a:pt x="164301" y="17663"/>
                  </a:lnTo>
                  <a:cubicBezTo>
                    <a:pt x="163629" y="14975"/>
                    <a:pt x="162286" y="12287"/>
                    <a:pt x="160269" y="10271"/>
                  </a:cubicBezTo>
                  <a:lnTo>
                    <a:pt x="160269" y="10271"/>
                  </a:lnTo>
                  <a:cubicBezTo>
                    <a:pt x="159598" y="9599"/>
                    <a:pt x="159598" y="8927"/>
                    <a:pt x="158926" y="8255"/>
                  </a:cubicBezTo>
                  <a:cubicBezTo>
                    <a:pt x="154893" y="5567"/>
                    <a:pt x="150190" y="4223"/>
                    <a:pt x="145486" y="5567"/>
                  </a:cubicBezTo>
                  <a:lnTo>
                    <a:pt x="145486" y="5567"/>
                  </a:lnTo>
                  <a:cubicBezTo>
                    <a:pt x="142798" y="6239"/>
                    <a:pt x="140782" y="6911"/>
                    <a:pt x="138766" y="8255"/>
                  </a:cubicBezTo>
                  <a:cubicBezTo>
                    <a:pt x="136750" y="9599"/>
                    <a:pt x="135406" y="12287"/>
                    <a:pt x="134062" y="14303"/>
                  </a:cubicBezTo>
                  <a:cubicBezTo>
                    <a:pt x="133390" y="14975"/>
                    <a:pt x="133390" y="16319"/>
                    <a:pt x="132718" y="16991"/>
                  </a:cubicBezTo>
                  <a:lnTo>
                    <a:pt x="99118" y="147357"/>
                  </a:lnTo>
                  <a:lnTo>
                    <a:pt x="80974" y="129213"/>
                  </a:lnTo>
                  <a:cubicBezTo>
                    <a:pt x="74927" y="123165"/>
                    <a:pt x="64175" y="123165"/>
                    <a:pt x="58127" y="129213"/>
                  </a:cubicBezTo>
                  <a:lnTo>
                    <a:pt x="44015" y="143325"/>
                  </a:lnTo>
                  <a:lnTo>
                    <a:pt x="5040" y="143325"/>
                  </a:lnTo>
                  <a:lnTo>
                    <a:pt x="5040" y="156765"/>
                  </a:lnTo>
                  <a:lnTo>
                    <a:pt x="49391" y="156765"/>
                  </a:lnTo>
                  <a:lnTo>
                    <a:pt x="67534" y="138621"/>
                  </a:lnTo>
                  <a:cubicBezTo>
                    <a:pt x="68879" y="137277"/>
                    <a:pt x="70223" y="137277"/>
                    <a:pt x="71567" y="138621"/>
                  </a:cubicBezTo>
                  <a:lnTo>
                    <a:pt x="106510" y="172893"/>
                  </a:lnTo>
                  <a:lnTo>
                    <a:pt x="134062" y="66046"/>
                  </a:lnTo>
                  <a:lnTo>
                    <a:pt x="145486" y="21023"/>
                  </a:lnTo>
                  <a:close/>
                </a:path>
              </a:pathLst>
            </a:custGeom>
            <a:solidFill>
              <a:schemeClr val="accent2"/>
            </a:solidFill>
            <a:ln w="9525" cap="flat">
              <a:noFill/>
              <a:prstDash val="solid"/>
              <a:miter/>
            </a:ln>
          </p:spPr>
          <p:txBody>
            <a:bodyPr rtlCol="0" anchor="ctr"/>
            <a:lstStyle/>
            <a:p>
              <a:pPr defTabSz="685800">
                <a:defRPr/>
              </a:pPr>
              <a:endParaRPr lang="en-US" sz="1350" dirty="0">
                <a:solidFill>
                  <a:prstClr val="black"/>
                </a:solidFill>
                <a:latin typeface="Segoe UI"/>
              </a:endParaRPr>
            </a:p>
          </p:txBody>
        </p:sp>
      </p:grpSp>
      <p:pic>
        <p:nvPicPr>
          <p:cNvPr id="40" name="Picture 39">
            <a:extLst>
              <a:ext uri="{FF2B5EF4-FFF2-40B4-BE49-F238E27FC236}">
                <a16:creationId xmlns:a16="http://schemas.microsoft.com/office/drawing/2014/main" id="{0E831DFA-B210-4EA7-9943-C6DC4532A62E}"/>
              </a:ext>
            </a:extLst>
          </p:cNvPr>
          <p:cNvPicPr>
            <a:picLocks noChangeAspect="1"/>
          </p:cNvPicPr>
          <p:nvPr/>
        </p:nvPicPr>
        <p:blipFill rotWithShape="1">
          <a:blip r:embed="rId7"/>
          <a:srcRect l="64312"/>
          <a:stretch/>
        </p:blipFill>
        <p:spPr>
          <a:xfrm>
            <a:off x="5030606" y="1529913"/>
            <a:ext cx="3263265" cy="2324313"/>
          </a:xfrm>
          <a:prstGeom prst="rect">
            <a:avLst/>
          </a:prstGeom>
        </p:spPr>
      </p:pic>
      <p:sp>
        <p:nvSpPr>
          <p:cNvPr id="41" name="Title 3">
            <a:extLst>
              <a:ext uri="{FF2B5EF4-FFF2-40B4-BE49-F238E27FC236}">
                <a16:creationId xmlns:a16="http://schemas.microsoft.com/office/drawing/2014/main" id="{2D12AEA2-5EF8-493D-A89E-01574CABD43D}"/>
              </a:ext>
            </a:extLst>
          </p:cNvPr>
          <p:cNvSpPr txBox="1">
            <a:spLocks/>
          </p:cNvSpPr>
          <p:nvPr/>
        </p:nvSpPr>
        <p:spPr>
          <a:xfrm>
            <a:off x="5030606" y="3959540"/>
            <a:ext cx="4438164"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1800" dirty="0"/>
              <a:t>AWS é 5x mais caro que o Azure</a:t>
            </a:r>
            <a:endParaRPr lang="en-US" sz="1800" dirty="0"/>
          </a:p>
        </p:txBody>
      </p:sp>
      <p:sp>
        <p:nvSpPr>
          <p:cNvPr id="3" name="Rectangle 2">
            <a:extLst>
              <a:ext uri="{FF2B5EF4-FFF2-40B4-BE49-F238E27FC236}">
                <a16:creationId xmlns:a16="http://schemas.microsoft.com/office/drawing/2014/main" id="{768CF912-3E03-4377-9245-CF4AE7474296}"/>
              </a:ext>
            </a:extLst>
          </p:cNvPr>
          <p:cNvSpPr/>
          <p:nvPr/>
        </p:nvSpPr>
        <p:spPr>
          <a:xfrm>
            <a:off x="4963688" y="4298747"/>
            <a:ext cx="4572000" cy="507831"/>
          </a:xfrm>
          <a:prstGeom prst="rect">
            <a:avLst/>
          </a:prstGeom>
        </p:spPr>
        <p:txBody>
          <a:bodyPr>
            <a:spAutoFit/>
          </a:bodyPr>
          <a:lstStyle/>
          <a:p>
            <a:r>
              <a:rPr lang="en-US" sz="1350" dirty="0">
                <a:hlinkClick r:id="rId8"/>
              </a:rPr>
              <a:t>Azure vs. AWS homepage</a:t>
            </a:r>
            <a:endParaRPr lang="en-US" sz="1350" dirty="0"/>
          </a:p>
          <a:p>
            <a:r>
              <a:rPr lang="en-US" sz="1350" dirty="0">
                <a:hlinkClick r:id="rId9"/>
              </a:rPr>
              <a:t>5x substantiation page</a:t>
            </a:r>
            <a:endParaRPr lang="en-US" sz="1350" dirty="0"/>
          </a:p>
        </p:txBody>
      </p:sp>
      <p:sp>
        <p:nvSpPr>
          <p:cNvPr id="29" name="TextBox 28">
            <a:extLst>
              <a:ext uri="{FF2B5EF4-FFF2-40B4-BE49-F238E27FC236}">
                <a16:creationId xmlns:a16="http://schemas.microsoft.com/office/drawing/2014/main" id="{6EA409FD-2617-4163-97D8-D49106DAA54E}"/>
              </a:ext>
            </a:extLst>
          </p:cNvPr>
          <p:cNvSpPr txBox="1"/>
          <p:nvPr/>
        </p:nvSpPr>
        <p:spPr>
          <a:xfrm>
            <a:off x="457203" y="549385"/>
            <a:ext cx="4891339" cy="368049"/>
          </a:xfrm>
          <a:prstGeom prst="rect">
            <a:avLst/>
          </a:prstGeom>
          <a:noFill/>
        </p:spPr>
        <p:txBody>
          <a:bodyPr wrap="none" rtlCol="0">
            <a:spAutoFit/>
          </a:bodyPr>
          <a:lstStyle/>
          <a:p>
            <a:pPr>
              <a:lnSpc>
                <a:spcPct val="120000"/>
              </a:lnSpc>
            </a:pPr>
            <a:r>
              <a:rPr lang="pt-BR" sz="1600" dirty="0">
                <a:solidFill>
                  <a:schemeClr val="tx1">
                    <a:lumMod val="65000"/>
                    <a:lumOff val="35000"/>
                  </a:schemeClr>
                </a:solidFill>
                <a:latin typeface="Gotham HTF Light"/>
              </a:rPr>
              <a:t>AZURE É A NUVEM MAIS </a:t>
            </a:r>
            <a:r>
              <a:rPr lang="pt-BR" sz="1600" dirty="0">
                <a:solidFill>
                  <a:srgbClr val="ED145B"/>
                </a:solidFill>
                <a:latin typeface="Gotham HTF" pitchFamily="50" charset="0"/>
              </a:rPr>
              <a:t>ECONÔMICA PARA SQL SERVER</a:t>
            </a:r>
          </a:p>
        </p:txBody>
      </p:sp>
    </p:spTree>
    <p:extLst>
      <p:ext uri="{BB962C8B-B14F-4D97-AF65-F5344CB8AC3E}">
        <p14:creationId xmlns:p14="http://schemas.microsoft.com/office/powerpoint/2010/main" val="3551742794"/>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9" ma:contentTypeDescription="Create a new document." ma:contentTypeScope="" ma:versionID="77f8996f9bdabf2b971da8397017ba4d">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ced0db6c614d40795390d04a2c7e066b"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2D16B7-532B-4910-AAA6-D93AC5B704A6}"/>
</file>

<file path=customXml/itemProps2.xml><?xml version="1.0" encoding="utf-8"?>
<ds:datastoreItem xmlns:ds="http://schemas.openxmlformats.org/officeDocument/2006/customXml" ds:itemID="{1034AD59-ED8D-4AC6-87F3-BFD03123C181}">
  <ds:schemaRefs>
    <ds:schemaRef ds:uri="30ab659b-bdfa-4a9a-9e69-bbd8e7b8cd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599F9B-77C1-48CF-B0C6-6F20223A890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4383</TotalTime>
  <Words>1985</Words>
  <Application>Microsoft Office PowerPoint</Application>
  <PresentationFormat>Custom</PresentationFormat>
  <Paragraphs>159</Paragraphs>
  <Slides>32</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Calibri</vt:lpstr>
      <vt:lpstr>Gotham HTF</vt:lpstr>
      <vt:lpstr>Gotham HTF Light</vt:lpstr>
      <vt:lpstr>Gotham HTF Medium</vt:lpstr>
      <vt:lpstr>Segoe UI</vt:lpstr>
      <vt:lpstr>Segoe UI Light</vt:lpstr>
      <vt:lpstr>Source Sans Pro</vt:lpstr>
      <vt:lpstr>var(--fontFamilyBase)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caroline.lavecchia@invictuscloud.com.br</dc:creator>
  <cp:lastModifiedBy>Caroline Lavecchia Pereira</cp:lastModifiedBy>
  <cp:revision>45</cp:revision>
  <dcterms:created xsi:type="dcterms:W3CDTF">2019-02-15T12:16:11Z</dcterms:created>
  <dcterms:modified xsi:type="dcterms:W3CDTF">2025-03-13T18:48:35Z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ies>
</file>